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0"/>
  </p:notesMasterIdLst>
  <p:handoutMasterIdLst>
    <p:handoutMasterId r:id="rId41"/>
  </p:handoutMasterIdLst>
  <p:sldIdLst>
    <p:sldId id="256" r:id="rId5"/>
    <p:sldId id="264" r:id="rId6"/>
    <p:sldId id="295" r:id="rId7"/>
    <p:sldId id="323" r:id="rId8"/>
    <p:sldId id="322" r:id="rId9"/>
    <p:sldId id="324" r:id="rId10"/>
    <p:sldId id="287" r:id="rId11"/>
    <p:sldId id="291" r:id="rId12"/>
    <p:sldId id="289" r:id="rId13"/>
    <p:sldId id="294" r:id="rId14"/>
    <p:sldId id="290" r:id="rId15"/>
    <p:sldId id="318" r:id="rId16"/>
    <p:sldId id="320" r:id="rId17"/>
    <p:sldId id="299" r:id="rId18"/>
    <p:sldId id="321" r:id="rId19"/>
    <p:sldId id="319" r:id="rId20"/>
    <p:sldId id="325" r:id="rId21"/>
    <p:sldId id="326" r:id="rId22"/>
    <p:sldId id="296" r:id="rId23"/>
    <p:sldId id="293" r:id="rId24"/>
    <p:sldId id="292" r:id="rId25"/>
    <p:sldId id="337" r:id="rId26"/>
    <p:sldId id="310" r:id="rId27"/>
    <p:sldId id="311" r:id="rId28"/>
    <p:sldId id="334" r:id="rId29"/>
    <p:sldId id="308" r:id="rId30"/>
    <p:sldId id="317" r:id="rId31"/>
    <p:sldId id="335" r:id="rId32"/>
    <p:sldId id="297" r:id="rId33"/>
    <p:sldId id="312" r:id="rId34"/>
    <p:sldId id="329" r:id="rId35"/>
    <p:sldId id="304" r:id="rId36"/>
    <p:sldId id="302" r:id="rId37"/>
    <p:sldId id="301" r:id="rId38"/>
    <p:sldId id="333" r:id="rId39"/>
  </p:sldIdLst>
  <p:sldSz cx="9144000" cy="5143500" type="screen16x9"/>
  <p:notesSz cx="6858000" cy="9144000"/>
  <p:defaultTextStyle>
    <a:defPPr>
      <a:defRPr lang="en-US"/>
    </a:defPPr>
    <a:lvl1pPr marL="0" algn="l" defTabSz="457124" rtl="0" eaLnBrk="1" latinLnBrk="0" hangingPunct="1">
      <a:defRPr sz="1800" kern="1200">
        <a:solidFill>
          <a:schemeClr val="tx1"/>
        </a:solidFill>
        <a:latin typeface="+mn-lt"/>
        <a:ea typeface="+mn-ea"/>
        <a:cs typeface="+mn-cs"/>
      </a:defRPr>
    </a:lvl1pPr>
    <a:lvl2pPr marL="457124" algn="l" defTabSz="457124" rtl="0" eaLnBrk="1" latinLnBrk="0" hangingPunct="1">
      <a:defRPr sz="1800" kern="1200">
        <a:solidFill>
          <a:schemeClr val="tx1"/>
        </a:solidFill>
        <a:latin typeface="+mn-lt"/>
        <a:ea typeface="+mn-ea"/>
        <a:cs typeface="+mn-cs"/>
      </a:defRPr>
    </a:lvl2pPr>
    <a:lvl3pPr marL="914248" algn="l" defTabSz="457124" rtl="0" eaLnBrk="1" latinLnBrk="0" hangingPunct="1">
      <a:defRPr sz="1800" kern="1200">
        <a:solidFill>
          <a:schemeClr val="tx1"/>
        </a:solidFill>
        <a:latin typeface="+mn-lt"/>
        <a:ea typeface="+mn-ea"/>
        <a:cs typeface="+mn-cs"/>
      </a:defRPr>
    </a:lvl3pPr>
    <a:lvl4pPr marL="1371372" algn="l" defTabSz="457124" rtl="0" eaLnBrk="1" latinLnBrk="0" hangingPunct="1">
      <a:defRPr sz="1800" kern="1200">
        <a:solidFill>
          <a:schemeClr val="tx1"/>
        </a:solidFill>
        <a:latin typeface="+mn-lt"/>
        <a:ea typeface="+mn-ea"/>
        <a:cs typeface="+mn-cs"/>
      </a:defRPr>
    </a:lvl4pPr>
    <a:lvl5pPr marL="1828496" algn="l" defTabSz="457124" rtl="0" eaLnBrk="1" latinLnBrk="0" hangingPunct="1">
      <a:defRPr sz="1800" kern="1200">
        <a:solidFill>
          <a:schemeClr val="tx1"/>
        </a:solidFill>
        <a:latin typeface="+mn-lt"/>
        <a:ea typeface="+mn-ea"/>
        <a:cs typeface="+mn-cs"/>
      </a:defRPr>
    </a:lvl5pPr>
    <a:lvl6pPr marL="2285619" algn="l" defTabSz="457124" rtl="0" eaLnBrk="1" latinLnBrk="0" hangingPunct="1">
      <a:defRPr sz="1800" kern="1200">
        <a:solidFill>
          <a:schemeClr val="tx1"/>
        </a:solidFill>
        <a:latin typeface="+mn-lt"/>
        <a:ea typeface="+mn-ea"/>
        <a:cs typeface="+mn-cs"/>
      </a:defRPr>
    </a:lvl6pPr>
    <a:lvl7pPr marL="2742743" algn="l" defTabSz="457124" rtl="0" eaLnBrk="1" latinLnBrk="0" hangingPunct="1">
      <a:defRPr sz="1800" kern="1200">
        <a:solidFill>
          <a:schemeClr val="tx1"/>
        </a:solidFill>
        <a:latin typeface="+mn-lt"/>
        <a:ea typeface="+mn-ea"/>
        <a:cs typeface="+mn-cs"/>
      </a:defRPr>
    </a:lvl7pPr>
    <a:lvl8pPr marL="3199867" algn="l" defTabSz="457124" rtl="0" eaLnBrk="1" latinLnBrk="0" hangingPunct="1">
      <a:defRPr sz="1800" kern="1200">
        <a:solidFill>
          <a:schemeClr val="tx1"/>
        </a:solidFill>
        <a:latin typeface="+mn-lt"/>
        <a:ea typeface="+mn-ea"/>
        <a:cs typeface="+mn-cs"/>
      </a:defRPr>
    </a:lvl8pPr>
    <a:lvl9pPr marL="3656991" algn="l" defTabSz="457124"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ront Page" id="{5C43CF08-770B-4253-901B-925DDB434EA5}">
          <p14:sldIdLst>
            <p14:sldId id="256"/>
            <p14:sldId id="264"/>
            <p14:sldId id="295"/>
            <p14:sldId id="323"/>
            <p14:sldId id="322"/>
            <p14:sldId id="324"/>
            <p14:sldId id="287"/>
            <p14:sldId id="291"/>
            <p14:sldId id="289"/>
            <p14:sldId id="294"/>
            <p14:sldId id="290"/>
            <p14:sldId id="318"/>
            <p14:sldId id="320"/>
            <p14:sldId id="299"/>
            <p14:sldId id="321"/>
            <p14:sldId id="319"/>
            <p14:sldId id="325"/>
            <p14:sldId id="326"/>
            <p14:sldId id="296"/>
            <p14:sldId id="293"/>
            <p14:sldId id="292"/>
            <p14:sldId id="337"/>
            <p14:sldId id="310"/>
            <p14:sldId id="311"/>
            <p14:sldId id="334"/>
            <p14:sldId id="308"/>
            <p14:sldId id="317"/>
            <p14:sldId id="335"/>
            <p14:sldId id="297"/>
            <p14:sldId id="312"/>
            <p14:sldId id="329"/>
            <p14:sldId id="304"/>
            <p14:sldId id="302"/>
            <p14:sldId id="301"/>
            <p14:sldId id="333"/>
          </p14:sldIdLst>
        </p14:section>
        <p14:section name="Index" id="{D2011276-2DFD-47DA-AF9B-D41FBC077AE3}">
          <p14:sldIdLst/>
        </p14:section>
        <p14:section name="Divisor" id="{CD1FF22A-09C5-423C-B066-A24CF4A97A25}">
          <p14:sldIdLst/>
        </p14:section>
        <p14:section name="Content" id="{7ADA1913-0007-4BA4-B7E1-0D0A29E269D0}">
          <p14:sldIdLst/>
        </p14:section>
        <p14:section name="End" id="{98C66F67-8A6C-4288-A4AF-695D3A4B2859}">
          <p14:sldIdLst/>
        </p14:section>
        <p14:section name="Design Structure" id="{2CC46666-D24D-40E4-B9B3-2E6799C78B0C}">
          <p14:sldIdLst/>
        </p14:section>
      </p14:sectionLst>
    </p:ext>
    <p:ext uri="{EFAFB233-063F-42B5-8137-9DF3F51BA10A}">
      <p15:sldGuideLst xmlns:p15="http://schemas.microsoft.com/office/powerpoint/2012/main">
        <p15:guide id="18" pos="2934" userDrawn="1">
          <p15:clr>
            <a:srgbClr val="F26B43"/>
          </p15:clr>
        </p15:guide>
        <p15:guide id="19" orient="horz" pos="16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E36D"/>
    <a:srgbClr val="EAEBE1"/>
    <a:srgbClr val="666666"/>
    <a:srgbClr val="DF0024"/>
    <a:srgbClr val="860001"/>
    <a:srgbClr val="D10021"/>
    <a:srgbClr val="999999"/>
    <a:srgbClr val="66CC99"/>
    <a:srgbClr val="999966"/>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9361" autoAdjust="0"/>
  </p:normalViewPr>
  <p:slideViewPr>
    <p:cSldViewPr snapToObjects="1" showGuides="1">
      <p:cViewPr varScale="1">
        <p:scale>
          <a:sx n="154" d="100"/>
          <a:sy n="154" d="100"/>
        </p:scale>
        <p:origin x="2052" y="126"/>
      </p:cViewPr>
      <p:guideLst>
        <p:guide pos="2934"/>
        <p:guide orient="horz" pos="1620"/>
      </p:guideLst>
    </p:cSldViewPr>
  </p:slideViewPr>
  <p:notesTextViewPr>
    <p:cViewPr>
      <p:scale>
        <a:sx n="100" d="100"/>
        <a:sy n="100" d="100"/>
      </p:scale>
      <p:origin x="0" y="0"/>
    </p:cViewPr>
  </p:notesTextViewPr>
  <p:sorterViewPr>
    <p:cViewPr>
      <p:scale>
        <a:sx n="24" d="100"/>
        <a:sy n="24"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F59A88-87E6-47F3-901D-90EFEA1FEAAC}" type="doc">
      <dgm:prSet loTypeId="urn:microsoft.com/office/officeart/2005/8/layout/arrow2" loCatId="process" qsTypeId="urn:microsoft.com/office/officeart/2005/8/quickstyle/3d2" qsCatId="3D" csTypeId="urn:microsoft.com/office/officeart/2005/8/colors/accent1_2" csCatId="accent1" phldr="1"/>
      <dgm:spPr/>
    </dgm:pt>
    <dgm:pt modelId="{91DFD98C-59D6-47BE-B82C-76484040E445}">
      <dgm:prSet phldrT="[Texto]"/>
      <dgm:spPr/>
      <dgm:t>
        <a:bodyPr/>
        <a:lstStyle/>
        <a:p>
          <a:r>
            <a:rPr lang="en-GB" dirty="0" smtClean="0"/>
            <a:t>Idea</a:t>
          </a:r>
          <a:endParaRPr lang="en-GB" dirty="0"/>
        </a:p>
      </dgm:t>
    </dgm:pt>
    <dgm:pt modelId="{EDC19113-0984-4877-9B96-02D6A1873E0C}" type="parTrans" cxnId="{B361B8DE-9ED7-4FDA-8400-8DF276130C66}">
      <dgm:prSet/>
      <dgm:spPr/>
      <dgm:t>
        <a:bodyPr/>
        <a:lstStyle/>
        <a:p>
          <a:endParaRPr lang="en-GB"/>
        </a:p>
      </dgm:t>
    </dgm:pt>
    <dgm:pt modelId="{54A59597-1429-4CD0-BFA1-F95DDEDEB866}" type="sibTrans" cxnId="{B361B8DE-9ED7-4FDA-8400-8DF276130C66}">
      <dgm:prSet/>
      <dgm:spPr/>
      <dgm:t>
        <a:bodyPr/>
        <a:lstStyle/>
        <a:p>
          <a:endParaRPr lang="en-GB"/>
        </a:p>
      </dgm:t>
    </dgm:pt>
    <dgm:pt modelId="{F8279B46-5F2D-489F-9453-B4D29520856B}">
      <dgm:prSet phldrT="[Texto]"/>
      <dgm:spPr/>
      <dgm:t>
        <a:bodyPr/>
        <a:lstStyle/>
        <a:p>
          <a:r>
            <a:rPr lang="en-GB" dirty="0" smtClean="0"/>
            <a:t>Business Plan</a:t>
          </a:r>
          <a:endParaRPr lang="en-GB" dirty="0"/>
        </a:p>
      </dgm:t>
    </dgm:pt>
    <dgm:pt modelId="{12AB9A78-3E2C-4D17-86A0-4324137DFE10}" type="parTrans" cxnId="{68564FB7-FD36-44A7-BC0A-E1D22970B2EE}">
      <dgm:prSet/>
      <dgm:spPr/>
      <dgm:t>
        <a:bodyPr/>
        <a:lstStyle/>
        <a:p>
          <a:endParaRPr lang="en-GB"/>
        </a:p>
      </dgm:t>
    </dgm:pt>
    <dgm:pt modelId="{86E40C08-E21D-4647-A822-1884789C2CCF}" type="sibTrans" cxnId="{68564FB7-FD36-44A7-BC0A-E1D22970B2EE}">
      <dgm:prSet/>
      <dgm:spPr/>
      <dgm:t>
        <a:bodyPr/>
        <a:lstStyle/>
        <a:p>
          <a:endParaRPr lang="en-GB"/>
        </a:p>
      </dgm:t>
    </dgm:pt>
    <dgm:pt modelId="{682D3A73-8AA9-451B-AD49-C8B70CF61474}">
      <dgm:prSet phldrT="[Texto]"/>
      <dgm:spPr/>
      <dgm:t>
        <a:bodyPr/>
        <a:lstStyle/>
        <a:p>
          <a:r>
            <a:rPr lang="en-GB" dirty="0" smtClean="0"/>
            <a:t>Building Product / Service</a:t>
          </a:r>
          <a:endParaRPr lang="en-GB" dirty="0"/>
        </a:p>
      </dgm:t>
    </dgm:pt>
    <dgm:pt modelId="{F5C70450-E9ED-49DE-9226-1BED85B1F88F}" type="parTrans" cxnId="{ED0D066B-68EF-4002-9ABA-8A6E470E2316}">
      <dgm:prSet/>
      <dgm:spPr/>
      <dgm:t>
        <a:bodyPr/>
        <a:lstStyle/>
        <a:p>
          <a:endParaRPr lang="en-GB"/>
        </a:p>
      </dgm:t>
    </dgm:pt>
    <dgm:pt modelId="{F6830DA5-BFF9-4D01-93C8-ED79C0E58DD2}" type="sibTrans" cxnId="{ED0D066B-68EF-4002-9ABA-8A6E470E2316}">
      <dgm:prSet/>
      <dgm:spPr/>
      <dgm:t>
        <a:bodyPr/>
        <a:lstStyle/>
        <a:p>
          <a:endParaRPr lang="en-GB"/>
        </a:p>
      </dgm:t>
    </dgm:pt>
    <dgm:pt modelId="{D91BCA62-B1E4-4F59-A7F3-A2EA8D163968}">
      <dgm:prSet phldrT="[Texto]"/>
      <dgm:spPr/>
      <dgm:t>
        <a:bodyPr/>
        <a:lstStyle/>
        <a:p>
          <a:r>
            <a:rPr lang="en-GB" dirty="0" smtClean="0"/>
            <a:t>Beta</a:t>
          </a:r>
          <a:endParaRPr lang="en-GB" dirty="0"/>
        </a:p>
      </dgm:t>
    </dgm:pt>
    <dgm:pt modelId="{F827F2D0-A45A-4757-BEBD-F878B0D2C442}" type="parTrans" cxnId="{BEFD2A76-51E8-40F6-8B31-2EFBD9FDCD60}">
      <dgm:prSet/>
      <dgm:spPr/>
      <dgm:t>
        <a:bodyPr/>
        <a:lstStyle/>
        <a:p>
          <a:endParaRPr lang="en-GB"/>
        </a:p>
      </dgm:t>
    </dgm:pt>
    <dgm:pt modelId="{A968E868-FDB7-416D-8E5A-6F65120A70D6}" type="sibTrans" cxnId="{BEFD2A76-51E8-40F6-8B31-2EFBD9FDCD60}">
      <dgm:prSet/>
      <dgm:spPr/>
      <dgm:t>
        <a:bodyPr/>
        <a:lstStyle/>
        <a:p>
          <a:endParaRPr lang="en-GB"/>
        </a:p>
      </dgm:t>
    </dgm:pt>
    <dgm:pt modelId="{8DC754C6-6A39-4285-8105-1334440DA8B9}">
      <dgm:prSet phldrT="[Texto]"/>
      <dgm:spPr/>
      <dgm:t>
        <a:bodyPr/>
        <a:lstStyle/>
        <a:p>
          <a:r>
            <a:rPr lang="en-GB" dirty="0" smtClean="0"/>
            <a:t>Launch to market</a:t>
          </a:r>
          <a:endParaRPr lang="en-GB" dirty="0"/>
        </a:p>
      </dgm:t>
    </dgm:pt>
    <dgm:pt modelId="{79B3F494-19F8-4421-ABFB-3CB7D4C3C723}" type="parTrans" cxnId="{4FAE838F-8C49-46C4-9038-34EE3C2E97FE}">
      <dgm:prSet/>
      <dgm:spPr/>
      <dgm:t>
        <a:bodyPr/>
        <a:lstStyle/>
        <a:p>
          <a:endParaRPr lang="en-GB"/>
        </a:p>
      </dgm:t>
    </dgm:pt>
    <dgm:pt modelId="{BB53AD59-9453-468C-BF97-690B39F41714}" type="sibTrans" cxnId="{4FAE838F-8C49-46C4-9038-34EE3C2E97FE}">
      <dgm:prSet/>
      <dgm:spPr/>
      <dgm:t>
        <a:bodyPr/>
        <a:lstStyle/>
        <a:p>
          <a:endParaRPr lang="en-GB"/>
        </a:p>
      </dgm:t>
    </dgm:pt>
    <dgm:pt modelId="{5102622C-BE3F-4404-8C74-32F1C9324853}" type="pres">
      <dgm:prSet presAssocID="{AEF59A88-87E6-47F3-901D-90EFEA1FEAAC}" presName="arrowDiagram" presStyleCnt="0">
        <dgm:presLayoutVars>
          <dgm:chMax val="5"/>
          <dgm:dir/>
          <dgm:resizeHandles val="exact"/>
        </dgm:presLayoutVars>
      </dgm:prSet>
      <dgm:spPr/>
    </dgm:pt>
    <dgm:pt modelId="{3D95B58C-8CC7-44A5-A901-8F441679BE35}" type="pres">
      <dgm:prSet presAssocID="{AEF59A88-87E6-47F3-901D-90EFEA1FEAAC}" presName="arrow" presStyleLbl="bgShp" presStyleIdx="0" presStyleCnt="1"/>
      <dgm:spPr/>
    </dgm:pt>
    <dgm:pt modelId="{7AEF780E-98F2-4108-AAC2-805C9DCD8483}" type="pres">
      <dgm:prSet presAssocID="{AEF59A88-87E6-47F3-901D-90EFEA1FEAAC}" presName="arrowDiagram5" presStyleCnt="0"/>
      <dgm:spPr/>
    </dgm:pt>
    <dgm:pt modelId="{C952F39D-FEFB-41EE-B702-50BFC5BA5346}" type="pres">
      <dgm:prSet presAssocID="{91DFD98C-59D6-47BE-B82C-76484040E445}" presName="bullet5a" presStyleLbl="node1" presStyleIdx="0" presStyleCnt="5"/>
      <dgm:spPr/>
    </dgm:pt>
    <dgm:pt modelId="{7AB82E96-594C-4478-8566-307DC1CA46ED}" type="pres">
      <dgm:prSet presAssocID="{91DFD98C-59D6-47BE-B82C-76484040E445}" presName="textBox5a" presStyleLbl="revTx" presStyleIdx="0" presStyleCnt="5">
        <dgm:presLayoutVars>
          <dgm:bulletEnabled val="1"/>
        </dgm:presLayoutVars>
      </dgm:prSet>
      <dgm:spPr/>
      <dgm:t>
        <a:bodyPr/>
        <a:lstStyle/>
        <a:p>
          <a:endParaRPr lang="en-GB"/>
        </a:p>
      </dgm:t>
    </dgm:pt>
    <dgm:pt modelId="{43E88BC1-D578-41C4-AA19-BFCC0821B332}" type="pres">
      <dgm:prSet presAssocID="{F8279B46-5F2D-489F-9453-B4D29520856B}" presName="bullet5b" presStyleLbl="node1" presStyleIdx="1" presStyleCnt="5"/>
      <dgm:spPr/>
    </dgm:pt>
    <dgm:pt modelId="{09B0E524-37E4-498B-B5EB-45EFA9686AA4}" type="pres">
      <dgm:prSet presAssocID="{F8279B46-5F2D-489F-9453-B4D29520856B}" presName="textBox5b" presStyleLbl="revTx" presStyleIdx="1" presStyleCnt="5">
        <dgm:presLayoutVars>
          <dgm:bulletEnabled val="1"/>
        </dgm:presLayoutVars>
      </dgm:prSet>
      <dgm:spPr/>
      <dgm:t>
        <a:bodyPr/>
        <a:lstStyle/>
        <a:p>
          <a:endParaRPr lang="en-GB"/>
        </a:p>
      </dgm:t>
    </dgm:pt>
    <dgm:pt modelId="{410A7C50-A47D-48FF-91B9-6D03490999E8}" type="pres">
      <dgm:prSet presAssocID="{682D3A73-8AA9-451B-AD49-C8B70CF61474}" presName="bullet5c" presStyleLbl="node1" presStyleIdx="2" presStyleCnt="5"/>
      <dgm:spPr/>
    </dgm:pt>
    <dgm:pt modelId="{333A93F7-D785-4171-84D0-CCBBCD32D5E4}" type="pres">
      <dgm:prSet presAssocID="{682D3A73-8AA9-451B-AD49-C8B70CF61474}" presName="textBox5c" presStyleLbl="revTx" presStyleIdx="2" presStyleCnt="5">
        <dgm:presLayoutVars>
          <dgm:bulletEnabled val="1"/>
        </dgm:presLayoutVars>
      </dgm:prSet>
      <dgm:spPr/>
      <dgm:t>
        <a:bodyPr/>
        <a:lstStyle/>
        <a:p>
          <a:endParaRPr lang="en-GB"/>
        </a:p>
      </dgm:t>
    </dgm:pt>
    <dgm:pt modelId="{F50BF701-6904-487D-B103-167CC0EBC2A5}" type="pres">
      <dgm:prSet presAssocID="{D91BCA62-B1E4-4F59-A7F3-A2EA8D163968}" presName="bullet5d" presStyleLbl="node1" presStyleIdx="3" presStyleCnt="5"/>
      <dgm:spPr/>
    </dgm:pt>
    <dgm:pt modelId="{E1616271-9BEE-4684-AFBD-27DEC8C97DF0}" type="pres">
      <dgm:prSet presAssocID="{D91BCA62-B1E4-4F59-A7F3-A2EA8D163968}" presName="textBox5d" presStyleLbl="revTx" presStyleIdx="3" presStyleCnt="5">
        <dgm:presLayoutVars>
          <dgm:bulletEnabled val="1"/>
        </dgm:presLayoutVars>
      </dgm:prSet>
      <dgm:spPr/>
      <dgm:t>
        <a:bodyPr/>
        <a:lstStyle/>
        <a:p>
          <a:endParaRPr lang="en-GB"/>
        </a:p>
      </dgm:t>
    </dgm:pt>
    <dgm:pt modelId="{CB9E5BA9-92B6-43CE-A86A-80AE570E6C63}" type="pres">
      <dgm:prSet presAssocID="{8DC754C6-6A39-4285-8105-1334440DA8B9}" presName="bullet5e" presStyleLbl="node1" presStyleIdx="4" presStyleCnt="5"/>
      <dgm:spPr/>
    </dgm:pt>
    <dgm:pt modelId="{F217A106-7381-4D86-BC02-23407A2A110C}" type="pres">
      <dgm:prSet presAssocID="{8DC754C6-6A39-4285-8105-1334440DA8B9}" presName="textBox5e" presStyleLbl="revTx" presStyleIdx="4" presStyleCnt="5">
        <dgm:presLayoutVars>
          <dgm:bulletEnabled val="1"/>
        </dgm:presLayoutVars>
      </dgm:prSet>
      <dgm:spPr/>
      <dgm:t>
        <a:bodyPr/>
        <a:lstStyle/>
        <a:p>
          <a:endParaRPr lang="en-GB"/>
        </a:p>
      </dgm:t>
    </dgm:pt>
  </dgm:ptLst>
  <dgm:cxnLst>
    <dgm:cxn modelId="{4466B36F-CDA3-4E4B-AD7A-70C77E31CFCF}" type="presOf" srcId="{F8279B46-5F2D-489F-9453-B4D29520856B}" destId="{09B0E524-37E4-498B-B5EB-45EFA9686AA4}" srcOrd="0" destOrd="0" presId="urn:microsoft.com/office/officeart/2005/8/layout/arrow2"/>
    <dgm:cxn modelId="{68564FB7-FD36-44A7-BC0A-E1D22970B2EE}" srcId="{AEF59A88-87E6-47F3-901D-90EFEA1FEAAC}" destId="{F8279B46-5F2D-489F-9453-B4D29520856B}" srcOrd="1" destOrd="0" parTransId="{12AB9A78-3E2C-4D17-86A0-4324137DFE10}" sibTransId="{86E40C08-E21D-4647-A822-1884789C2CCF}"/>
    <dgm:cxn modelId="{53F4A319-085C-4A54-BDBA-D7E21C4F8392}" type="presOf" srcId="{91DFD98C-59D6-47BE-B82C-76484040E445}" destId="{7AB82E96-594C-4478-8566-307DC1CA46ED}" srcOrd="0" destOrd="0" presId="urn:microsoft.com/office/officeart/2005/8/layout/arrow2"/>
    <dgm:cxn modelId="{B361B8DE-9ED7-4FDA-8400-8DF276130C66}" srcId="{AEF59A88-87E6-47F3-901D-90EFEA1FEAAC}" destId="{91DFD98C-59D6-47BE-B82C-76484040E445}" srcOrd="0" destOrd="0" parTransId="{EDC19113-0984-4877-9B96-02D6A1873E0C}" sibTransId="{54A59597-1429-4CD0-BFA1-F95DDEDEB866}"/>
    <dgm:cxn modelId="{ED0D066B-68EF-4002-9ABA-8A6E470E2316}" srcId="{AEF59A88-87E6-47F3-901D-90EFEA1FEAAC}" destId="{682D3A73-8AA9-451B-AD49-C8B70CF61474}" srcOrd="2" destOrd="0" parTransId="{F5C70450-E9ED-49DE-9226-1BED85B1F88F}" sibTransId="{F6830DA5-BFF9-4D01-93C8-ED79C0E58DD2}"/>
    <dgm:cxn modelId="{D32B8070-3EC0-4F4C-8121-D66B2D2A9E9E}" type="presOf" srcId="{D91BCA62-B1E4-4F59-A7F3-A2EA8D163968}" destId="{E1616271-9BEE-4684-AFBD-27DEC8C97DF0}" srcOrd="0" destOrd="0" presId="urn:microsoft.com/office/officeart/2005/8/layout/arrow2"/>
    <dgm:cxn modelId="{8FF5C33A-32B9-4425-9FD8-5E129426DE50}" type="presOf" srcId="{682D3A73-8AA9-451B-AD49-C8B70CF61474}" destId="{333A93F7-D785-4171-84D0-CCBBCD32D5E4}" srcOrd="0" destOrd="0" presId="urn:microsoft.com/office/officeart/2005/8/layout/arrow2"/>
    <dgm:cxn modelId="{DCEF38AA-983A-447F-A21C-1EA076FF2029}" type="presOf" srcId="{AEF59A88-87E6-47F3-901D-90EFEA1FEAAC}" destId="{5102622C-BE3F-4404-8C74-32F1C9324853}" srcOrd="0" destOrd="0" presId="urn:microsoft.com/office/officeart/2005/8/layout/arrow2"/>
    <dgm:cxn modelId="{4FAE838F-8C49-46C4-9038-34EE3C2E97FE}" srcId="{AEF59A88-87E6-47F3-901D-90EFEA1FEAAC}" destId="{8DC754C6-6A39-4285-8105-1334440DA8B9}" srcOrd="4" destOrd="0" parTransId="{79B3F494-19F8-4421-ABFB-3CB7D4C3C723}" sibTransId="{BB53AD59-9453-468C-BF97-690B39F41714}"/>
    <dgm:cxn modelId="{DF929D2A-82CB-4D1B-8A89-05ADA7FDE72F}" type="presOf" srcId="{8DC754C6-6A39-4285-8105-1334440DA8B9}" destId="{F217A106-7381-4D86-BC02-23407A2A110C}" srcOrd="0" destOrd="0" presId="urn:microsoft.com/office/officeart/2005/8/layout/arrow2"/>
    <dgm:cxn modelId="{BEFD2A76-51E8-40F6-8B31-2EFBD9FDCD60}" srcId="{AEF59A88-87E6-47F3-901D-90EFEA1FEAAC}" destId="{D91BCA62-B1E4-4F59-A7F3-A2EA8D163968}" srcOrd="3" destOrd="0" parTransId="{F827F2D0-A45A-4757-BEBD-F878B0D2C442}" sibTransId="{A968E868-FDB7-416D-8E5A-6F65120A70D6}"/>
    <dgm:cxn modelId="{12CFB5F0-A401-4FC2-B3B8-8F0C2AAF6EC8}" type="presParOf" srcId="{5102622C-BE3F-4404-8C74-32F1C9324853}" destId="{3D95B58C-8CC7-44A5-A901-8F441679BE35}" srcOrd="0" destOrd="0" presId="urn:microsoft.com/office/officeart/2005/8/layout/arrow2"/>
    <dgm:cxn modelId="{403AC477-6F85-4CA4-9D8A-5DB77559FAF9}" type="presParOf" srcId="{5102622C-BE3F-4404-8C74-32F1C9324853}" destId="{7AEF780E-98F2-4108-AAC2-805C9DCD8483}" srcOrd="1" destOrd="0" presId="urn:microsoft.com/office/officeart/2005/8/layout/arrow2"/>
    <dgm:cxn modelId="{35FE64AE-77D4-465C-B062-326F943AEA9E}" type="presParOf" srcId="{7AEF780E-98F2-4108-AAC2-805C9DCD8483}" destId="{C952F39D-FEFB-41EE-B702-50BFC5BA5346}" srcOrd="0" destOrd="0" presId="urn:microsoft.com/office/officeart/2005/8/layout/arrow2"/>
    <dgm:cxn modelId="{DB8B4F87-D3BB-41CB-A11B-E790E451EBBC}" type="presParOf" srcId="{7AEF780E-98F2-4108-AAC2-805C9DCD8483}" destId="{7AB82E96-594C-4478-8566-307DC1CA46ED}" srcOrd="1" destOrd="0" presId="urn:microsoft.com/office/officeart/2005/8/layout/arrow2"/>
    <dgm:cxn modelId="{68FE0921-4F31-4568-A0E9-84F323E095DB}" type="presParOf" srcId="{7AEF780E-98F2-4108-AAC2-805C9DCD8483}" destId="{43E88BC1-D578-41C4-AA19-BFCC0821B332}" srcOrd="2" destOrd="0" presId="urn:microsoft.com/office/officeart/2005/8/layout/arrow2"/>
    <dgm:cxn modelId="{AF7FD545-C820-417C-B8BC-E44FEB336F93}" type="presParOf" srcId="{7AEF780E-98F2-4108-AAC2-805C9DCD8483}" destId="{09B0E524-37E4-498B-B5EB-45EFA9686AA4}" srcOrd="3" destOrd="0" presId="urn:microsoft.com/office/officeart/2005/8/layout/arrow2"/>
    <dgm:cxn modelId="{3B6AB2CF-7D16-4FC5-9A88-5CF1616F8EB2}" type="presParOf" srcId="{7AEF780E-98F2-4108-AAC2-805C9DCD8483}" destId="{410A7C50-A47D-48FF-91B9-6D03490999E8}" srcOrd="4" destOrd="0" presId="urn:microsoft.com/office/officeart/2005/8/layout/arrow2"/>
    <dgm:cxn modelId="{8E33DDFC-C056-4DEF-A866-A15D58FCBF3A}" type="presParOf" srcId="{7AEF780E-98F2-4108-AAC2-805C9DCD8483}" destId="{333A93F7-D785-4171-84D0-CCBBCD32D5E4}" srcOrd="5" destOrd="0" presId="urn:microsoft.com/office/officeart/2005/8/layout/arrow2"/>
    <dgm:cxn modelId="{9BC9FD1D-4FDB-44C3-993B-CDC01DB5AED4}" type="presParOf" srcId="{7AEF780E-98F2-4108-AAC2-805C9DCD8483}" destId="{F50BF701-6904-487D-B103-167CC0EBC2A5}" srcOrd="6" destOrd="0" presId="urn:microsoft.com/office/officeart/2005/8/layout/arrow2"/>
    <dgm:cxn modelId="{4E55DF27-FD14-4483-8C51-90C254E996AA}" type="presParOf" srcId="{7AEF780E-98F2-4108-AAC2-805C9DCD8483}" destId="{E1616271-9BEE-4684-AFBD-27DEC8C97DF0}" srcOrd="7" destOrd="0" presId="urn:microsoft.com/office/officeart/2005/8/layout/arrow2"/>
    <dgm:cxn modelId="{9635EA25-B339-4766-AA4E-76FA452D413F}" type="presParOf" srcId="{7AEF780E-98F2-4108-AAC2-805C9DCD8483}" destId="{CB9E5BA9-92B6-43CE-A86A-80AE570E6C63}" srcOrd="8" destOrd="0" presId="urn:microsoft.com/office/officeart/2005/8/layout/arrow2"/>
    <dgm:cxn modelId="{2C44E1B8-BD33-4EEE-BDB9-062E794109F8}" type="presParOf" srcId="{7AEF780E-98F2-4108-AAC2-805C9DCD8483}" destId="{F217A106-7381-4D86-BC02-23407A2A110C}" srcOrd="9"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95B58C-8CC7-44A5-A901-8F441679BE35}">
      <dsp:nvSpPr>
        <dsp:cNvPr id="0" name=""/>
        <dsp:cNvSpPr/>
      </dsp:nvSpPr>
      <dsp:spPr>
        <a:xfrm>
          <a:off x="0" y="148519"/>
          <a:ext cx="7128933" cy="4455583"/>
        </a:xfrm>
        <a:prstGeom prst="swooshArrow">
          <a:avLst>
            <a:gd name="adj1" fmla="val 25000"/>
            <a:gd name="adj2" fmla="val 25000"/>
          </a:avLst>
        </a:prstGeom>
        <a:gradFill rotWithShape="0">
          <a:gsLst>
            <a:gs pos="0">
              <a:schemeClr val="accent1">
                <a:tint val="40000"/>
                <a:hueOff val="0"/>
                <a:satOff val="0"/>
                <a:lumOff val="0"/>
                <a:alphaOff val="0"/>
                <a:tint val="100000"/>
                <a:shade val="100000"/>
                <a:satMod val="130000"/>
              </a:schemeClr>
            </a:gs>
            <a:gs pos="100000">
              <a:schemeClr val="accent1">
                <a:tint val="40000"/>
                <a:hueOff val="0"/>
                <a:satOff val="0"/>
                <a:lumOff val="0"/>
                <a:alphaOff val="0"/>
                <a:tint val="50000"/>
                <a:shade val="100000"/>
                <a:satMod val="350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C952F39D-FEFB-41EE-B702-50BFC5BA5346}">
      <dsp:nvSpPr>
        <dsp:cNvPr id="0" name=""/>
        <dsp:cNvSpPr/>
      </dsp:nvSpPr>
      <dsp:spPr>
        <a:xfrm>
          <a:off x="702199" y="3461691"/>
          <a:ext cx="163965" cy="163965"/>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AB82E96-594C-4478-8566-307DC1CA46ED}">
      <dsp:nvSpPr>
        <dsp:cNvPr id="0" name=""/>
        <dsp:cNvSpPr/>
      </dsp:nvSpPr>
      <dsp:spPr>
        <a:xfrm>
          <a:off x="784182" y="3543673"/>
          <a:ext cx="933890" cy="1060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882" tIns="0" rIns="0" bIns="0" numCol="1" spcCol="1270" anchor="t" anchorCtr="0">
          <a:noAutofit/>
        </a:bodyPr>
        <a:lstStyle/>
        <a:p>
          <a:pPr lvl="0" algn="l" defTabSz="800100">
            <a:lnSpc>
              <a:spcPct val="90000"/>
            </a:lnSpc>
            <a:spcBef>
              <a:spcPct val="0"/>
            </a:spcBef>
            <a:spcAft>
              <a:spcPct val="35000"/>
            </a:spcAft>
          </a:pPr>
          <a:r>
            <a:rPr lang="en-GB" sz="1800" kern="1200" dirty="0" smtClean="0"/>
            <a:t>Idea</a:t>
          </a:r>
          <a:endParaRPr lang="en-GB" sz="1800" kern="1200" dirty="0"/>
        </a:p>
      </dsp:txBody>
      <dsp:txXfrm>
        <a:off x="784182" y="3543673"/>
        <a:ext cx="933890" cy="1060428"/>
      </dsp:txXfrm>
    </dsp:sp>
    <dsp:sp modelId="{43E88BC1-D578-41C4-AA19-BFCC0821B332}">
      <dsp:nvSpPr>
        <dsp:cNvPr id="0" name=""/>
        <dsp:cNvSpPr/>
      </dsp:nvSpPr>
      <dsp:spPr>
        <a:xfrm>
          <a:off x="1589752" y="2608892"/>
          <a:ext cx="256641" cy="256641"/>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9B0E524-37E4-498B-B5EB-45EFA9686AA4}">
      <dsp:nvSpPr>
        <dsp:cNvPr id="0" name=""/>
        <dsp:cNvSpPr/>
      </dsp:nvSpPr>
      <dsp:spPr>
        <a:xfrm>
          <a:off x="1718072" y="2737213"/>
          <a:ext cx="1183402" cy="1866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989" tIns="0" rIns="0" bIns="0" numCol="1" spcCol="1270" anchor="t" anchorCtr="0">
          <a:noAutofit/>
        </a:bodyPr>
        <a:lstStyle/>
        <a:p>
          <a:pPr lvl="0" algn="l" defTabSz="800100">
            <a:lnSpc>
              <a:spcPct val="90000"/>
            </a:lnSpc>
            <a:spcBef>
              <a:spcPct val="0"/>
            </a:spcBef>
            <a:spcAft>
              <a:spcPct val="35000"/>
            </a:spcAft>
          </a:pPr>
          <a:r>
            <a:rPr lang="en-GB" sz="1800" kern="1200" dirty="0" smtClean="0"/>
            <a:t>Business Plan</a:t>
          </a:r>
          <a:endParaRPr lang="en-GB" sz="1800" kern="1200" dirty="0"/>
        </a:p>
      </dsp:txBody>
      <dsp:txXfrm>
        <a:off x="1718072" y="2737213"/>
        <a:ext cx="1183402" cy="1866889"/>
      </dsp:txXfrm>
    </dsp:sp>
    <dsp:sp modelId="{410A7C50-A47D-48FF-91B9-6D03490999E8}">
      <dsp:nvSpPr>
        <dsp:cNvPr id="0" name=""/>
        <dsp:cNvSpPr/>
      </dsp:nvSpPr>
      <dsp:spPr>
        <a:xfrm>
          <a:off x="2730381" y="1928970"/>
          <a:ext cx="342188" cy="342188"/>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33A93F7-D785-4171-84D0-CCBBCD32D5E4}">
      <dsp:nvSpPr>
        <dsp:cNvPr id="0" name=""/>
        <dsp:cNvSpPr/>
      </dsp:nvSpPr>
      <dsp:spPr>
        <a:xfrm>
          <a:off x="2901475" y="2100064"/>
          <a:ext cx="1375884" cy="2504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1319" tIns="0" rIns="0" bIns="0" numCol="1" spcCol="1270" anchor="t" anchorCtr="0">
          <a:noAutofit/>
        </a:bodyPr>
        <a:lstStyle/>
        <a:p>
          <a:pPr lvl="0" algn="l" defTabSz="800100">
            <a:lnSpc>
              <a:spcPct val="90000"/>
            </a:lnSpc>
            <a:spcBef>
              <a:spcPct val="0"/>
            </a:spcBef>
            <a:spcAft>
              <a:spcPct val="35000"/>
            </a:spcAft>
          </a:pPr>
          <a:r>
            <a:rPr lang="en-GB" sz="1800" kern="1200" dirty="0" smtClean="0"/>
            <a:t>Building Product / Service</a:t>
          </a:r>
          <a:endParaRPr lang="en-GB" sz="1800" kern="1200" dirty="0"/>
        </a:p>
      </dsp:txBody>
      <dsp:txXfrm>
        <a:off x="2901475" y="2100064"/>
        <a:ext cx="1375884" cy="2504037"/>
      </dsp:txXfrm>
    </dsp:sp>
    <dsp:sp modelId="{F50BF701-6904-487D-B103-167CC0EBC2A5}">
      <dsp:nvSpPr>
        <dsp:cNvPr id="0" name=""/>
        <dsp:cNvSpPr/>
      </dsp:nvSpPr>
      <dsp:spPr>
        <a:xfrm>
          <a:off x="4056362" y="1397864"/>
          <a:ext cx="441993" cy="441993"/>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1616271-9BEE-4684-AFBD-27DEC8C97DF0}">
      <dsp:nvSpPr>
        <dsp:cNvPr id="0" name=""/>
        <dsp:cNvSpPr/>
      </dsp:nvSpPr>
      <dsp:spPr>
        <a:xfrm>
          <a:off x="4277359" y="1618861"/>
          <a:ext cx="1425786" cy="2985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203" tIns="0" rIns="0" bIns="0" numCol="1" spcCol="1270" anchor="t" anchorCtr="0">
          <a:noAutofit/>
        </a:bodyPr>
        <a:lstStyle/>
        <a:p>
          <a:pPr lvl="0" algn="l" defTabSz="800100">
            <a:lnSpc>
              <a:spcPct val="90000"/>
            </a:lnSpc>
            <a:spcBef>
              <a:spcPct val="0"/>
            </a:spcBef>
            <a:spcAft>
              <a:spcPct val="35000"/>
            </a:spcAft>
          </a:pPr>
          <a:r>
            <a:rPr lang="en-GB" sz="1800" kern="1200" dirty="0" smtClean="0"/>
            <a:t>Beta</a:t>
          </a:r>
          <a:endParaRPr lang="en-GB" sz="1800" kern="1200" dirty="0"/>
        </a:p>
      </dsp:txBody>
      <dsp:txXfrm>
        <a:off x="4277359" y="1618861"/>
        <a:ext cx="1425786" cy="2985240"/>
      </dsp:txXfrm>
    </dsp:sp>
    <dsp:sp modelId="{CB9E5BA9-92B6-43CE-A86A-80AE570E6C63}">
      <dsp:nvSpPr>
        <dsp:cNvPr id="0" name=""/>
        <dsp:cNvSpPr/>
      </dsp:nvSpPr>
      <dsp:spPr>
        <a:xfrm>
          <a:off x="5421553" y="1043200"/>
          <a:ext cx="563185" cy="563185"/>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217A106-7381-4D86-BC02-23407A2A110C}">
      <dsp:nvSpPr>
        <dsp:cNvPr id="0" name=""/>
        <dsp:cNvSpPr/>
      </dsp:nvSpPr>
      <dsp:spPr>
        <a:xfrm>
          <a:off x="5703146" y="1324793"/>
          <a:ext cx="1425786" cy="32793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8420" tIns="0" rIns="0" bIns="0" numCol="1" spcCol="1270" anchor="t" anchorCtr="0">
          <a:noAutofit/>
        </a:bodyPr>
        <a:lstStyle/>
        <a:p>
          <a:pPr lvl="0" algn="l" defTabSz="800100">
            <a:lnSpc>
              <a:spcPct val="90000"/>
            </a:lnSpc>
            <a:spcBef>
              <a:spcPct val="0"/>
            </a:spcBef>
            <a:spcAft>
              <a:spcPct val="35000"/>
            </a:spcAft>
          </a:pPr>
          <a:r>
            <a:rPr lang="en-GB" sz="1800" kern="1200" dirty="0" smtClean="0"/>
            <a:t>Launch to market</a:t>
          </a:r>
          <a:endParaRPr lang="en-GB" sz="1800" kern="1200" dirty="0"/>
        </a:p>
      </dsp:txBody>
      <dsp:txXfrm>
        <a:off x="5703146" y="1324793"/>
        <a:ext cx="1425786" cy="3279309"/>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0E31EDE-17CF-D746-B83B-FEE41F000DF3}" type="datetimeFigureOut">
              <a:rPr lang="en-US" smtClean="0"/>
              <a:t>6/7/2021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D320672-5196-0B4F-93AE-044FFF107570}" type="slidenum">
              <a:rPr lang="en-US" smtClean="0"/>
              <a:t>‹Nº›</a:t>
            </a:fld>
            <a:endParaRPr lang="en-US"/>
          </a:p>
        </p:txBody>
      </p:sp>
    </p:spTree>
    <p:extLst>
      <p:ext uri="{BB962C8B-B14F-4D97-AF65-F5344CB8AC3E}">
        <p14:creationId xmlns:p14="http://schemas.microsoft.com/office/powerpoint/2010/main" val="13539126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6A9F3C-04AF-8847-8AD8-CAC892C2E245}" type="datetimeFigureOut">
              <a:rPr lang="en-US" smtClean="0"/>
              <a:t>6/7/2021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17CB07-0039-4545-92EA-48E12138E514}" type="slidenum">
              <a:rPr lang="en-US" smtClean="0"/>
              <a:t>‹Nº›</a:t>
            </a:fld>
            <a:endParaRPr lang="en-US"/>
          </a:p>
        </p:txBody>
      </p:sp>
    </p:spTree>
    <p:extLst>
      <p:ext uri="{BB962C8B-B14F-4D97-AF65-F5344CB8AC3E}">
        <p14:creationId xmlns:p14="http://schemas.microsoft.com/office/powerpoint/2010/main" val="1873210512"/>
      </p:ext>
    </p:extLst>
  </p:cSld>
  <p:clrMap bg1="lt1" tx1="dk1" bg2="lt2" tx2="dk2" accent1="accent1" accent2="accent2" accent3="accent3" accent4="accent4" accent5="accent5" accent6="accent6" hlink="hlink" folHlink="folHlink"/>
  <p:hf hdr="0" ftr="0" dt="0"/>
  <p:notesStyle>
    <a:lvl1pPr marL="0" algn="l" defTabSz="457124" rtl="0" eaLnBrk="1" latinLnBrk="0" hangingPunct="1">
      <a:defRPr sz="1200" kern="1200">
        <a:solidFill>
          <a:schemeClr val="tx1"/>
        </a:solidFill>
        <a:latin typeface="+mn-lt"/>
        <a:ea typeface="+mn-ea"/>
        <a:cs typeface="+mn-cs"/>
      </a:defRPr>
    </a:lvl1pPr>
    <a:lvl2pPr marL="457124" algn="l" defTabSz="457124" rtl="0" eaLnBrk="1" latinLnBrk="0" hangingPunct="1">
      <a:defRPr sz="1200" kern="1200">
        <a:solidFill>
          <a:schemeClr val="tx1"/>
        </a:solidFill>
        <a:latin typeface="+mn-lt"/>
        <a:ea typeface="+mn-ea"/>
        <a:cs typeface="+mn-cs"/>
      </a:defRPr>
    </a:lvl2pPr>
    <a:lvl3pPr marL="914248" algn="l" defTabSz="457124" rtl="0" eaLnBrk="1" latinLnBrk="0" hangingPunct="1">
      <a:defRPr sz="1200" kern="1200">
        <a:solidFill>
          <a:schemeClr val="tx1"/>
        </a:solidFill>
        <a:latin typeface="+mn-lt"/>
        <a:ea typeface="+mn-ea"/>
        <a:cs typeface="+mn-cs"/>
      </a:defRPr>
    </a:lvl3pPr>
    <a:lvl4pPr marL="1371372" algn="l" defTabSz="457124" rtl="0" eaLnBrk="1" latinLnBrk="0" hangingPunct="1">
      <a:defRPr sz="1200" kern="1200">
        <a:solidFill>
          <a:schemeClr val="tx1"/>
        </a:solidFill>
        <a:latin typeface="+mn-lt"/>
        <a:ea typeface="+mn-ea"/>
        <a:cs typeface="+mn-cs"/>
      </a:defRPr>
    </a:lvl4pPr>
    <a:lvl5pPr marL="1828496" algn="l" defTabSz="457124" rtl="0" eaLnBrk="1" latinLnBrk="0" hangingPunct="1">
      <a:defRPr sz="1200" kern="1200">
        <a:solidFill>
          <a:schemeClr val="tx1"/>
        </a:solidFill>
        <a:latin typeface="+mn-lt"/>
        <a:ea typeface="+mn-ea"/>
        <a:cs typeface="+mn-cs"/>
      </a:defRPr>
    </a:lvl5pPr>
    <a:lvl6pPr marL="2285619" algn="l" defTabSz="457124" rtl="0" eaLnBrk="1" latinLnBrk="0" hangingPunct="1">
      <a:defRPr sz="1200" kern="1200">
        <a:solidFill>
          <a:schemeClr val="tx1"/>
        </a:solidFill>
        <a:latin typeface="+mn-lt"/>
        <a:ea typeface="+mn-ea"/>
        <a:cs typeface="+mn-cs"/>
      </a:defRPr>
    </a:lvl6pPr>
    <a:lvl7pPr marL="2742743" algn="l" defTabSz="457124" rtl="0" eaLnBrk="1" latinLnBrk="0" hangingPunct="1">
      <a:defRPr sz="1200" kern="1200">
        <a:solidFill>
          <a:schemeClr val="tx1"/>
        </a:solidFill>
        <a:latin typeface="+mn-lt"/>
        <a:ea typeface="+mn-ea"/>
        <a:cs typeface="+mn-cs"/>
      </a:defRPr>
    </a:lvl7pPr>
    <a:lvl8pPr marL="3199867" algn="l" defTabSz="457124" rtl="0" eaLnBrk="1" latinLnBrk="0" hangingPunct="1">
      <a:defRPr sz="1200" kern="1200">
        <a:solidFill>
          <a:schemeClr val="tx1"/>
        </a:solidFill>
        <a:latin typeface="+mn-lt"/>
        <a:ea typeface="+mn-ea"/>
        <a:cs typeface="+mn-cs"/>
      </a:defRPr>
    </a:lvl8pPr>
    <a:lvl9pPr marL="3656991" algn="l" defTabSz="457124"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structura compositiva">
    <p:spTree>
      <p:nvGrpSpPr>
        <p:cNvPr id="1" name=""/>
        <p:cNvGrpSpPr/>
        <p:nvPr/>
      </p:nvGrpSpPr>
      <p:grpSpPr>
        <a:xfrm>
          <a:off x="0" y="0"/>
          <a:ext cx="0" cy="0"/>
          <a:chOff x="0" y="0"/>
          <a:chExt cx="0" cy="0"/>
        </a:xfrm>
      </p:grpSpPr>
      <p:sp>
        <p:nvSpPr>
          <p:cNvPr id="3" name="Rectángulo 2">
            <a:extLst>
              <a:ext uri="{FF2B5EF4-FFF2-40B4-BE49-F238E27FC236}">
                <a16:creationId xmlns="" xmlns:a16="http://schemas.microsoft.com/office/drawing/2014/main" id="{EEA19CB6-731A-476B-B36F-CAB1B206B6F9}"/>
              </a:ext>
            </a:extLst>
          </p:cNvPr>
          <p:cNvSpPr/>
          <p:nvPr userDrawn="1"/>
        </p:nvSpPr>
        <p:spPr>
          <a:xfrm>
            <a:off x="289593" y="342900"/>
            <a:ext cx="8572226" cy="4457700"/>
          </a:xfrm>
          <a:prstGeom prst="rect">
            <a:avLst/>
          </a:prstGeom>
          <a:solidFill>
            <a:schemeClr val="bg1">
              <a:lumMod val="85000"/>
              <a:alpha val="3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75"/>
          </a:p>
        </p:txBody>
      </p:sp>
      <p:sp>
        <p:nvSpPr>
          <p:cNvPr id="4" name="Rectángulo 3">
            <a:extLst>
              <a:ext uri="{FF2B5EF4-FFF2-40B4-BE49-F238E27FC236}">
                <a16:creationId xmlns="" xmlns:a16="http://schemas.microsoft.com/office/drawing/2014/main" id="{8EE8B8B9-C1C5-413F-AD92-013147A16C9C}"/>
              </a:ext>
            </a:extLst>
          </p:cNvPr>
          <p:cNvSpPr/>
          <p:nvPr userDrawn="1"/>
        </p:nvSpPr>
        <p:spPr>
          <a:xfrm>
            <a:off x="1571625" y="345186"/>
            <a:ext cx="171450" cy="44577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75"/>
          </a:p>
        </p:txBody>
      </p:sp>
      <p:sp>
        <p:nvSpPr>
          <p:cNvPr id="16" name="Rectángulo 15">
            <a:extLst>
              <a:ext uri="{FF2B5EF4-FFF2-40B4-BE49-F238E27FC236}">
                <a16:creationId xmlns="" xmlns:a16="http://schemas.microsoft.com/office/drawing/2014/main" id="{41A9FDD3-9A5A-461E-ABE8-27A3287594A7}"/>
              </a:ext>
            </a:extLst>
          </p:cNvPr>
          <p:cNvSpPr/>
          <p:nvPr userDrawn="1"/>
        </p:nvSpPr>
        <p:spPr>
          <a:xfrm>
            <a:off x="3028950" y="345186"/>
            <a:ext cx="171450" cy="44577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75"/>
          </a:p>
        </p:txBody>
      </p:sp>
      <p:sp>
        <p:nvSpPr>
          <p:cNvPr id="17" name="Rectángulo 16">
            <a:extLst>
              <a:ext uri="{FF2B5EF4-FFF2-40B4-BE49-F238E27FC236}">
                <a16:creationId xmlns="" xmlns:a16="http://schemas.microsoft.com/office/drawing/2014/main" id="{F399442D-EDD2-4757-9F9A-24277186C825}"/>
              </a:ext>
            </a:extLst>
          </p:cNvPr>
          <p:cNvSpPr/>
          <p:nvPr userDrawn="1"/>
        </p:nvSpPr>
        <p:spPr>
          <a:xfrm>
            <a:off x="4486275" y="345186"/>
            <a:ext cx="171450" cy="44577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75"/>
          </a:p>
        </p:txBody>
      </p:sp>
      <p:sp>
        <p:nvSpPr>
          <p:cNvPr id="18" name="Rectángulo 17">
            <a:extLst>
              <a:ext uri="{FF2B5EF4-FFF2-40B4-BE49-F238E27FC236}">
                <a16:creationId xmlns="" xmlns:a16="http://schemas.microsoft.com/office/drawing/2014/main" id="{7269E28A-A74B-4AEB-B122-7E52A3EC8D11}"/>
              </a:ext>
            </a:extLst>
          </p:cNvPr>
          <p:cNvSpPr/>
          <p:nvPr userDrawn="1"/>
        </p:nvSpPr>
        <p:spPr>
          <a:xfrm>
            <a:off x="5943600" y="345186"/>
            <a:ext cx="171450" cy="44577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75"/>
          </a:p>
        </p:txBody>
      </p:sp>
      <p:sp>
        <p:nvSpPr>
          <p:cNvPr id="19" name="Rectángulo 18">
            <a:extLst>
              <a:ext uri="{FF2B5EF4-FFF2-40B4-BE49-F238E27FC236}">
                <a16:creationId xmlns="" xmlns:a16="http://schemas.microsoft.com/office/drawing/2014/main" id="{303A74D0-2BFE-47F9-A8E4-D73B03CFDCDF}"/>
              </a:ext>
            </a:extLst>
          </p:cNvPr>
          <p:cNvSpPr/>
          <p:nvPr userDrawn="1"/>
        </p:nvSpPr>
        <p:spPr>
          <a:xfrm>
            <a:off x="7400925" y="345186"/>
            <a:ext cx="171450" cy="44577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75"/>
          </a:p>
        </p:txBody>
      </p:sp>
      <p:pic>
        <p:nvPicPr>
          <p:cNvPr id="20" name="Logo en blanco" hidden="1">
            <a:extLst>
              <a:ext uri="{FF2B5EF4-FFF2-40B4-BE49-F238E27FC236}">
                <a16:creationId xmlns="" xmlns:a16="http://schemas.microsoft.com/office/drawing/2014/main" id="{7009450A-7CD3-4DFE-AFBD-1668C256A0BA}"/>
              </a:ext>
            </a:extLst>
          </p:cNvPr>
          <p:cNvPicPr>
            <a:picLocks noChangeAspect="1"/>
          </p:cNvPicPr>
          <p:nvPr userDrawn="1"/>
        </p:nvPicPr>
        <p:blipFill>
          <a:blip r:embed="rId2"/>
          <a:stretch>
            <a:fillRect/>
          </a:stretch>
        </p:blipFill>
        <p:spPr>
          <a:xfrm>
            <a:off x="8457694" y="4895323"/>
            <a:ext cx="399998" cy="165310"/>
          </a:xfrm>
          <a:prstGeom prst="rect">
            <a:avLst/>
          </a:prstGeom>
        </p:spPr>
      </p:pic>
      <p:sp>
        <p:nvSpPr>
          <p:cNvPr id="9" name="Marcador de texto 8">
            <a:extLst>
              <a:ext uri="{FF2B5EF4-FFF2-40B4-BE49-F238E27FC236}">
                <a16:creationId xmlns="" xmlns:a16="http://schemas.microsoft.com/office/drawing/2014/main" id="{BB4CE2EE-685E-406D-8EE4-9CFD7A940C61}"/>
              </a:ext>
            </a:extLst>
          </p:cNvPr>
          <p:cNvSpPr>
            <a:spLocks noGrp="1"/>
          </p:cNvSpPr>
          <p:nvPr>
            <p:ph type="body" sz="quarter" idx="10" hasCustomPrompt="1"/>
          </p:nvPr>
        </p:nvSpPr>
        <p:spPr>
          <a:xfrm>
            <a:off x="276219" y="862433"/>
            <a:ext cx="4220900" cy="1452142"/>
          </a:xfrm>
        </p:spPr>
        <p:txBody>
          <a:bodyPr/>
          <a:lstStyle>
            <a:lvl1pPr marL="0" marR="0" indent="0" algn="l" defTabSz="456850" rtl="0" eaLnBrk="1" fontAlgn="auto" latinLnBrk="0" hangingPunct="1">
              <a:lnSpc>
                <a:spcPct val="100000"/>
              </a:lnSpc>
              <a:spcBef>
                <a:spcPct val="20000"/>
              </a:spcBef>
              <a:spcAft>
                <a:spcPts val="0"/>
              </a:spcAft>
              <a:buClrTx/>
              <a:buSzTx/>
              <a:buFont typeface="Arial"/>
              <a:buNone/>
              <a:tabLst/>
              <a:defRPr>
                <a:solidFill>
                  <a:srgbClr val="666666"/>
                </a:solidFill>
              </a:defRPr>
            </a:lvl1pPr>
            <a:lvl2pPr marL="0" marR="0" indent="0" algn="l" defTabSz="456850" rtl="0" eaLnBrk="1" fontAlgn="auto" latinLnBrk="0" hangingPunct="1">
              <a:lnSpc>
                <a:spcPct val="100000"/>
              </a:lnSpc>
              <a:spcBef>
                <a:spcPct val="20000"/>
              </a:spcBef>
              <a:spcAft>
                <a:spcPts val="0"/>
              </a:spcAft>
              <a:buClrTx/>
              <a:buSzTx/>
              <a:buFont typeface="Arial"/>
              <a:buNone/>
              <a:tabLst/>
              <a:defRPr/>
            </a:lvl2pPr>
            <a:lvl3pPr marL="0" marR="0" indent="0" algn="l" defTabSz="456850" rtl="0" eaLnBrk="1" fontAlgn="auto" latinLnBrk="0" hangingPunct="1">
              <a:lnSpc>
                <a:spcPct val="100000"/>
              </a:lnSpc>
              <a:spcBef>
                <a:spcPct val="20000"/>
              </a:spcBef>
              <a:spcAft>
                <a:spcPts val="0"/>
              </a:spcAft>
              <a:buClrTx/>
              <a:buSzTx/>
              <a:buFont typeface="Arial"/>
              <a:buNone/>
              <a:tabLst/>
              <a:defRPr/>
            </a:lvl3pPr>
            <a:lvl4pPr marL="0" marR="0" indent="0" algn="l" defTabSz="456850" rtl="0" eaLnBrk="1" fontAlgn="auto" latinLnBrk="0" hangingPunct="1">
              <a:lnSpc>
                <a:spcPct val="100000"/>
              </a:lnSpc>
              <a:spcBef>
                <a:spcPct val="20000"/>
              </a:spcBef>
              <a:spcAft>
                <a:spcPts val="0"/>
              </a:spcAft>
              <a:buClrTx/>
              <a:buSzTx/>
              <a:buFont typeface="Arial"/>
              <a:buNone/>
              <a:tabLst/>
              <a:defRPr/>
            </a:lvl4pPr>
            <a:lvl5pPr marL="135000" marR="0" indent="0" algn="l" defTabSz="456850" rtl="0" eaLnBrk="1" fontAlgn="auto" latinLnBrk="0" hangingPunct="1">
              <a:lnSpc>
                <a:spcPct val="100000"/>
              </a:lnSpc>
              <a:spcBef>
                <a:spcPct val="20000"/>
              </a:spcBef>
              <a:spcAft>
                <a:spcPts val="0"/>
              </a:spcAft>
              <a:buClrTx/>
              <a:buSzTx/>
              <a:buFont typeface="Arial"/>
              <a:buNone/>
              <a:tabLst/>
              <a:defRPr/>
            </a:lvl5pPr>
          </a:lstStyle>
          <a:p>
            <a:pPr marL="0" marR="0" lvl="0" indent="0" algn="l" defTabSz="456850" rtl="0" eaLnBrk="1" fontAlgn="auto" latinLnBrk="0" hangingPunct="1">
              <a:lnSpc>
                <a:spcPct val="100000"/>
              </a:lnSpc>
              <a:spcBef>
                <a:spcPct val="20000"/>
              </a:spcBef>
              <a:spcAft>
                <a:spcPts val="0"/>
              </a:spcAft>
              <a:buClrTx/>
              <a:buSzTx/>
              <a:buFont typeface="Arial"/>
              <a:buNone/>
              <a:tabLst/>
              <a:defRPr/>
            </a:pPr>
            <a:r>
              <a:rPr lang="es-ES" dirty="0" smtClean="0"/>
              <a:t>General </a:t>
            </a:r>
            <a:r>
              <a:rPr lang="es-ES" dirty="0" err="1" smtClean="0"/>
              <a:t>style</a:t>
            </a:r>
            <a:r>
              <a:rPr lang="es-ES" dirty="0" smtClean="0"/>
              <a:t> </a:t>
            </a:r>
            <a:r>
              <a:rPr lang="es-ES" dirty="0" err="1" smtClean="0"/>
              <a:t>first</a:t>
            </a:r>
            <a:r>
              <a:rPr lang="es-ES" dirty="0" smtClean="0"/>
              <a:t> </a:t>
            </a:r>
            <a:r>
              <a:rPr lang="es-ES" dirty="0" err="1" smtClean="0"/>
              <a:t>level</a:t>
            </a:r>
            <a:endParaRPr lang="en-US" dirty="0" smtClean="0"/>
          </a:p>
          <a:p>
            <a:pPr marL="0" marR="0" lvl="1" indent="0" algn="l" defTabSz="456850" rtl="0" eaLnBrk="1" fontAlgn="auto" latinLnBrk="0" hangingPunct="1">
              <a:lnSpc>
                <a:spcPct val="100000"/>
              </a:lnSpc>
              <a:spcBef>
                <a:spcPct val="20000"/>
              </a:spcBef>
              <a:spcAft>
                <a:spcPts val="0"/>
              </a:spcAft>
              <a:buClrTx/>
              <a:buSzTx/>
              <a:buFont typeface="Arial"/>
              <a:buNone/>
              <a:tabLst/>
              <a:defRPr/>
            </a:pPr>
            <a:r>
              <a:rPr lang="es-ES" dirty="0" smtClean="0"/>
              <a:t>General </a:t>
            </a:r>
            <a:r>
              <a:rPr lang="es-ES" dirty="0" err="1" smtClean="0"/>
              <a:t>style</a:t>
            </a:r>
            <a:r>
              <a:rPr lang="es-ES" dirty="0" smtClean="0"/>
              <a:t> </a:t>
            </a:r>
            <a:r>
              <a:rPr lang="es-ES" dirty="0" err="1" smtClean="0"/>
              <a:t>second</a:t>
            </a:r>
            <a:r>
              <a:rPr lang="es-ES" dirty="0" smtClean="0"/>
              <a:t> </a:t>
            </a:r>
            <a:r>
              <a:rPr lang="es-ES" dirty="0" err="1" smtClean="0"/>
              <a:t>level</a:t>
            </a:r>
            <a:endParaRPr lang="en-US" dirty="0" smtClean="0"/>
          </a:p>
          <a:p>
            <a:pPr marL="0" marR="0" lvl="2" indent="0" algn="l" defTabSz="456850" rtl="0" eaLnBrk="1" fontAlgn="auto" latinLnBrk="0" hangingPunct="1">
              <a:lnSpc>
                <a:spcPct val="100000"/>
              </a:lnSpc>
              <a:spcBef>
                <a:spcPct val="20000"/>
              </a:spcBef>
              <a:spcAft>
                <a:spcPts val="0"/>
              </a:spcAft>
              <a:buClrTx/>
              <a:buSzTx/>
              <a:buFont typeface="Arial"/>
              <a:buNone/>
              <a:tabLst/>
              <a:defRPr/>
            </a:pPr>
            <a:r>
              <a:rPr lang="es-ES" dirty="0" smtClean="0"/>
              <a:t>General </a:t>
            </a:r>
            <a:r>
              <a:rPr lang="es-ES" dirty="0" err="1" smtClean="0"/>
              <a:t>style</a:t>
            </a:r>
            <a:r>
              <a:rPr lang="es-ES" dirty="0" smtClean="0"/>
              <a:t> </a:t>
            </a:r>
            <a:r>
              <a:rPr lang="es-ES" dirty="0" err="1" smtClean="0"/>
              <a:t>third</a:t>
            </a:r>
            <a:r>
              <a:rPr lang="es-ES" dirty="0" smtClean="0"/>
              <a:t> </a:t>
            </a:r>
            <a:r>
              <a:rPr lang="es-ES" dirty="0" err="1" smtClean="0"/>
              <a:t>level</a:t>
            </a:r>
            <a:endParaRPr lang="en-US" dirty="0"/>
          </a:p>
          <a:p>
            <a:pPr marL="0" marR="0" lvl="3" indent="0" algn="l" defTabSz="456850" rtl="0" eaLnBrk="1" fontAlgn="auto" latinLnBrk="0" hangingPunct="1">
              <a:lnSpc>
                <a:spcPct val="100000"/>
              </a:lnSpc>
              <a:spcBef>
                <a:spcPct val="20000"/>
              </a:spcBef>
              <a:spcAft>
                <a:spcPts val="0"/>
              </a:spcAft>
              <a:buClrTx/>
              <a:buSzTx/>
              <a:buFont typeface="Arial"/>
              <a:buNone/>
              <a:tabLst/>
              <a:defRPr/>
            </a:pPr>
            <a:r>
              <a:rPr lang="es-ES" dirty="0" smtClean="0"/>
              <a:t>General </a:t>
            </a:r>
            <a:r>
              <a:rPr lang="es-ES" dirty="0" err="1" smtClean="0"/>
              <a:t>style</a:t>
            </a:r>
            <a:r>
              <a:rPr lang="es-ES" dirty="0" smtClean="0"/>
              <a:t> </a:t>
            </a:r>
            <a:r>
              <a:rPr lang="es-ES" dirty="0" err="1" smtClean="0"/>
              <a:t>fourth</a:t>
            </a:r>
            <a:r>
              <a:rPr lang="es-ES" dirty="0" smtClean="0"/>
              <a:t> </a:t>
            </a:r>
            <a:r>
              <a:rPr lang="es-ES" dirty="0" err="1" smtClean="0"/>
              <a:t>level</a:t>
            </a:r>
            <a:endParaRPr lang="en-US" dirty="0"/>
          </a:p>
          <a:p>
            <a:pPr marL="135000" marR="0" lvl="4" indent="0" algn="l" defTabSz="456850" rtl="0" eaLnBrk="1" fontAlgn="auto" latinLnBrk="0" hangingPunct="1">
              <a:lnSpc>
                <a:spcPct val="100000"/>
              </a:lnSpc>
              <a:spcBef>
                <a:spcPct val="20000"/>
              </a:spcBef>
              <a:spcAft>
                <a:spcPts val="0"/>
              </a:spcAft>
              <a:buClrTx/>
              <a:buSzTx/>
              <a:buFont typeface="Arial"/>
              <a:buNone/>
              <a:tabLst/>
              <a:defRPr/>
            </a:pPr>
            <a:r>
              <a:rPr lang="es-ES" dirty="0" smtClean="0"/>
              <a:t>General </a:t>
            </a:r>
            <a:r>
              <a:rPr lang="es-ES" dirty="0" err="1" smtClean="0"/>
              <a:t>style</a:t>
            </a:r>
            <a:r>
              <a:rPr lang="es-ES" dirty="0" smtClean="0"/>
              <a:t> </a:t>
            </a:r>
            <a:r>
              <a:rPr lang="es-ES" dirty="0" err="1" smtClean="0"/>
              <a:t>fifth</a:t>
            </a:r>
            <a:r>
              <a:rPr lang="es-ES" dirty="0" smtClean="0"/>
              <a:t> </a:t>
            </a:r>
            <a:r>
              <a:rPr lang="es-ES" dirty="0" err="1" smtClean="0"/>
              <a:t>level</a:t>
            </a:r>
            <a:endParaRPr lang="en-US" dirty="0"/>
          </a:p>
          <a:p>
            <a:pPr lvl="0"/>
            <a:endParaRPr lang="en-US" dirty="0"/>
          </a:p>
          <a:p>
            <a:pPr lvl="0"/>
            <a:endParaRPr lang="en-US" dirty="0"/>
          </a:p>
          <a:p>
            <a:pPr lvl="0"/>
            <a:endParaRPr lang="en-US" dirty="0"/>
          </a:p>
        </p:txBody>
      </p:sp>
      <p:sp>
        <p:nvSpPr>
          <p:cNvPr id="12" name="Pie Copyright">
            <a:extLst>
              <a:ext uri="{FF2B5EF4-FFF2-40B4-BE49-F238E27FC236}">
                <a16:creationId xmlns="" xmlns:a16="http://schemas.microsoft.com/office/drawing/2014/main" id="{13D4EA38-0D31-4CC1-B091-C415320D71CE}"/>
              </a:ext>
            </a:extLst>
          </p:cNvPr>
          <p:cNvSpPr txBox="1"/>
          <p:nvPr userDrawn="1"/>
        </p:nvSpPr>
        <p:spPr>
          <a:xfrm>
            <a:off x="280040" y="4864461"/>
            <a:ext cx="2747367" cy="176213"/>
          </a:xfrm>
          <a:prstGeom prst="rect">
            <a:avLst/>
          </a:prstGeom>
        </p:spPr>
        <p:txBody>
          <a:bodyPr vert="horz" lIns="0" tIns="0" rIns="0" bIns="0" rtlCol="0" anchor="b" anchorCtr="0"/>
          <a:lstStyle>
            <a:defPPr>
              <a:defRPr lang="en-US"/>
            </a:defPPr>
            <a:lvl1pPr>
              <a:defRPr sz="2000">
                <a:solidFill>
                  <a:srgbClr val="DF0024"/>
                </a:solidFill>
                <a:cs typeface="Verdana"/>
              </a:defRPr>
            </a:lvl1pPr>
          </a:lstStyle>
          <a:p>
            <a:pPr lvl="0"/>
            <a:r>
              <a:rPr lang="es-ES" sz="750" dirty="0"/>
              <a:t>© GMV </a:t>
            </a:r>
            <a:r>
              <a:rPr lang="es-ES" sz="750" dirty="0" err="1"/>
              <a:t>Property</a:t>
            </a:r>
            <a:r>
              <a:rPr lang="es-ES" sz="750" dirty="0"/>
              <a:t> </a:t>
            </a:r>
            <a:r>
              <a:rPr lang="mr-IN" sz="750" dirty="0" smtClean="0"/>
              <a:t>–</a:t>
            </a:r>
            <a:r>
              <a:rPr lang="en-US" sz="750" dirty="0" smtClean="0"/>
              <a:t>10/16/2019</a:t>
            </a:r>
            <a:r>
              <a:rPr lang="es-ES" sz="750" dirty="0" smtClean="0"/>
              <a:t>- </a:t>
            </a:r>
            <a:r>
              <a:rPr lang="es-ES" sz="750" dirty="0" err="1"/>
              <a:t>All</a:t>
            </a:r>
            <a:r>
              <a:rPr lang="es-ES" sz="750" dirty="0"/>
              <a:t> </a:t>
            </a:r>
            <a:r>
              <a:rPr lang="es-ES" sz="750" dirty="0" err="1"/>
              <a:t>rights</a:t>
            </a:r>
            <a:r>
              <a:rPr lang="es-ES" sz="750" dirty="0"/>
              <a:t> </a:t>
            </a:r>
            <a:r>
              <a:rPr lang="es-ES" sz="750" dirty="0" err="1"/>
              <a:t>reserved</a:t>
            </a:r>
            <a:endParaRPr lang="en-US" sz="750" dirty="0"/>
          </a:p>
        </p:txBody>
      </p:sp>
      <p:sp>
        <p:nvSpPr>
          <p:cNvPr id="14" name="Marcador N Diapo">
            <a:extLst>
              <a:ext uri="{FF2B5EF4-FFF2-40B4-BE49-F238E27FC236}">
                <a16:creationId xmlns="" xmlns:a16="http://schemas.microsoft.com/office/drawing/2014/main" id="{169D6388-8AA7-4E3E-A841-A1686E6589AA}"/>
              </a:ext>
            </a:extLst>
          </p:cNvPr>
          <p:cNvSpPr>
            <a:spLocks noGrp="1"/>
          </p:cNvSpPr>
          <p:nvPr>
            <p:ph type="sldNum" sz="quarter" idx="4"/>
          </p:nvPr>
        </p:nvSpPr>
        <p:spPr>
          <a:xfrm>
            <a:off x="3543137" y="4864461"/>
            <a:ext cx="2057727" cy="176213"/>
          </a:xfrm>
          <a:prstGeom prst="rect">
            <a:avLst/>
          </a:prstGeom>
        </p:spPr>
        <p:txBody>
          <a:bodyPr vert="horz" lIns="0" tIns="0" rIns="0" bIns="0" rtlCol="0" anchor="b" anchorCtr="1"/>
          <a:lstStyle>
            <a:lvl1pPr algn="ctr">
              <a:defRPr lang="en-US" sz="750" smtClean="0">
                <a:solidFill>
                  <a:srgbClr val="D10021"/>
                </a:solidFill>
                <a:cs typeface="Verdana"/>
              </a:defRPr>
            </a:lvl1pPr>
          </a:lstStyle>
          <a:p>
            <a:r>
              <a:rPr lang="en-US" dirty="0" smtClean="0"/>
              <a:t>P</a:t>
            </a:r>
            <a:r>
              <a:rPr lang="es-ES" dirty="0" err="1" smtClean="0"/>
              <a:t>age</a:t>
            </a:r>
            <a:r>
              <a:rPr lang="en-US" dirty="0" smtClean="0"/>
              <a:t>. </a:t>
            </a:r>
            <a:fld id="{6EA1CDEB-99A0-4F13-B8D0-26CBF3AB4908}" type="slidenum">
              <a:rPr smtClean="0"/>
              <a:pPr/>
              <a:t>‹Nº›</a:t>
            </a:fld>
            <a:endParaRPr dirty="0"/>
          </a:p>
        </p:txBody>
      </p:sp>
      <p:sp>
        <p:nvSpPr>
          <p:cNvPr id="2" name="Título 1">
            <a:extLst>
              <a:ext uri="{FF2B5EF4-FFF2-40B4-BE49-F238E27FC236}">
                <a16:creationId xmlns="" xmlns:a16="http://schemas.microsoft.com/office/drawing/2014/main" id="{8FB120B2-282D-4EB9-81B6-CE4002604BAC}"/>
              </a:ext>
            </a:extLst>
          </p:cNvPr>
          <p:cNvSpPr>
            <a:spLocks noGrp="1"/>
          </p:cNvSpPr>
          <p:nvPr>
            <p:ph type="title" hasCustomPrompt="1"/>
          </p:nvPr>
        </p:nvSpPr>
        <p:spPr>
          <a:xfrm>
            <a:off x="280061" y="325329"/>
            <a:ext cx="8578189" cy="274746"/>
          </a:xfrm>
        </p:spPr>
        <p:txBody>
          <a:bodyPr wrap="square">
            <a:noAutofit/>
          </a:bodyPr>
          <a:lstStyle>
            <a:lvl1pPr>
              <a:defRPr>
                <a:solidFill>
                  <a:srgbClr val="D10021"/>
                </a:solidFill>
              </a:defRPr>
            </a:lvl1pPr>
          </a:lstStyle>
          <a:p>
            <a:r>
              <a:rPr lang="es-ES" dirty="0" err="1" smtClean="0"/>
              <a:t>Structure</a:t>
            </a:r>
            <a:r>
              <a:rPr lang="es-ES" dirty="0" smtClean="0"/>
              <a:t> </a:t>
            </a:r>
            <a:r>
              <a:rPr lang="es-ES" dirty="0" err="1" smtClean="0"/>
              <a:t>margins</a:t>
            </a:r>
            <a:r>
              <a:rPr lang="es-ES" dirty="0" smtClean="0"/>
              <a:t>, interior </a:t>
            </a:r>
            <a:r>
              <a:rPr lang="es-ES" dirty="0" err="1" smtClean="0"/>
              <a:t>guides</a:t>
            </a:r>
            <a:r>
              <a:rPr lang="es-ES" dirty="0" smtClean="0"/>
              <a:t> and </a:t>
            </a:r>
            <a:r>
              <a:rPr lang="es-ES" dirty="0" err="1" smtClean="0"/>
              <a:t>styles</a:t>
            </a:r>
            <a:endParaRPr lang="en-US" dirty="0"/>
          </a:p>
        </p:txBody>
      </p:sp>
      <p:pic>
        <p:nvPicPr>
          <p:cNvPr id="15" name="Imagen 14"/>
          <p:cNvPicPr>
            <a:picLocks noChangeAspect="1"/>
          </p:cNvPicPr>
          <p:nvPr userDrawn="1"/>
        </p:nvPicPr>
        <p:blipFill>
          <a:blip r:embed="rId3"/>
          <a:stretch>
            <a:fillRect/>
          </a:stretch>
        </p:blipFill>
        <p:spPr>
          <a:xfrm>
            <a:off x="8453560" y="4892004"/>
            <a:ext cx="408259" cy="164022"/>
          </a:xfrm>
          <a:prstGeom prst="rect">
            <a:avLst/>
          </a:prstGeom>
        </p:spPr>
      </p:pic>
    </p:spTree>
    <p:extLst>
      <p:ext uri="{BB962C8B-B14F-4D97-AF65-F5344CB8AC3E}">
        <p14:creationId xmlns:p14="http://schemas.microsoft.com/office/powerpoint/2010/main" val="1604042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sor_1">
    <p:spTree>
      <p:nvGrpSpPr>
        <p:cNvPr id="1" name=""/>
        <p:cNvGrpSpPr/>
        <p:nvPr/>
      </p:nvGrpSpPr>
      <p:grpSpPr>
        <a:xfrm>
          <a:off x="0" y="0"/>
          <a:ext cx="0" cy="0"/>
          <a:chOff x="0" y="0"/>
          <a:chExt cx="0" cy="0"/>
        </a:xfrm>
      </p:grpSpPr>
      <p:pic>
        <p:nvPicPr>
          <p:cNvPr id="10" name="Picture 8" descr="GMV_PPT_PORTADILLA_150.jpg">
            <a:extLst>
              <a:ext uri="{FF2B5EF4-FFF2-40B4-BE49-F238E27FC236}">
                <a16:creationId xmlns="" xmlns:a16="http://schemas.microsoft.com/office/drawing/2014/main" id="{5C3404E9-DA1A-4A69-BB1A-E1A9E61BD3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41"/>
            <a:ext cx="9148390" cy="5146640"/>
          </a:xfrm>
          <a:prstGeom prst="rect">
            <a:avLst/>
          </a:prstGeom>
        </p:spPr>
      </p:pic>
      <p:sp>
        <p:nvSpPr>
          <p:cNvPr id="2" name="Título 1">
            <a:extLst>
              <a:ext uri="{FF2B5EF4-FFF2-40B4-BE49-F238E27FC236}">
                <a16:creationId xmlns="" xmlns:a16="http://schemas.microsoft.com/office/drawing/2014/main" id="{8FB120B2-282D-4EB9-81B6-CE4002604BAC}"/>
              </a:ext>
            </a:extLst>
          </p:cNvPr>
          <p:cNvSpPr>
            <a:spLocks noGrp="1"/>
          </p:cNvSpPr>
          <p:nvPr>
            <p:ph type="title" hasCustomPrompt="1"/>
          </p:nvPr>
        </p:nvSpPr>
        <p:spPr>
          <a:xfrm>
            <a:off x="280061" y="325329"/>
            <a:ext cx="8578189" cy="274746"/>
          </a:xfrm>
        </p:spPr>
        <p:txBody>
          <a:bodyPr wrap="square">
            <a:noAutofit/>
          </a:bodyPr>
          <a:lstStyle>
            <a:lvl1pPr>
              <a:defRPr>
                <a:solidFill>
                  <a:schemeClr val="bg1"/>
                </a:solidFill>
              </a:defRPr>
            </a:lvl1pPr>
          </a:lstStyle>
          <a:p>
            <a:r>
              <a:rPr lang="es-ES" dirty="0" err="1" smtClean="0"/>
              <a:t>Title</a:t>
            </a:r>
            <a:endParaRPr lang="en-US" dirty="0"/>
          </a:p>
        </p:txBody>
      </p:sp>
      <p:sp>
        <p:nvSpPr>
          <p:cNvPr id="9" name="Marcador de texto 8">
            <a:extLst>
              <a:ext uri="{FF2B5EF4-FFF2-40B4-BE49-F238E27FC236}">
                <a16:creationId xmlns="" xmlns:a16="http://schemas.microsoft.com/office/drawing/2014/main" id="{BB4CE2EE-685E-406D-8EE4-9CFD7A940C61}"/>
              </a:ext>
            </a:extLst>
          </p:cNvPr>
          <p:cNvSpPr>
            <a:spLocks noGrp="1"/>
          </p:cNvSpPr>
          <p:nvPr>
            <p:ph type="body" sz="quarter" idx="10" hasCustomPrompt="1"/>
          </p:nvPr>
        </p:nvSpPr>
        <p:spPr>
          <a:xfrm>
            <a:off x="276219" y="1496904"/>
            <a:ext cx="2752731" cy="274746"/>
          </a:xfrm>
        </p:spPr>
        <p:txBody>
          <a:bodyPr/>
          <a:lstStyle>
            <a:lvl1pPr marL="0" marR="0" indent="0" algn="l" defTabSz="456850" rtl="0" eaLnBrk="1" fontAlgn="auto" latinLnBrk="0" hangingPunct="1">
              <a:lnSpc>
                <a:spcPct val="100000"/>
              </a:lnSpc>
              <a:spcBef>
                <a:spcPct val="20000"/>
              </a:spcBef>
              <a:spcAft>
                <a:spcPts val="0"/>
              </a:spcAft>
              <a:buClrTx/>
              <a:buSzTx/>
              <a:buFont typeface="Arial"/>
              <a:buNone/>
              <a:tabLst/>
              <a:defRPr>
                <a:solidFill>
                  <a:schemeClr val="bg1"/>
                </a:solidFill>
              </a:defRPr>
            </a:lvl1pPr>
          </a:lstStyle>
          <a:p>
            <a:pPr marL="0" marR="0" lvl="0" indent="0" algn="l" defTabSz="456850" rtl="0" eaLnBrk="1" fontAlgn="auto" latinLnBrk="0" hangingPunct="1">
              <a:lnSpc>
                <a:spcPct val="100000"/>
              </a:lnSpc>
              <a:spcBef>
                <a:spcPct val="20000"/>
              </a:spcBef>
              <a:spcAft>
                <a:spcPts val="0"/>
              </a:spcAft>
              <a:buClrTx/>
              <a:buSzTx/>
              <a:buFont typeface="Arial"/>
              <a:buNone/>
              <a:tabLst/>
              <a:defRPr/>
            </a:pPr>
            <a:r>
              <a:rPr lang="es-ES" dirty="0" smtClean="0"/>
              <a:t>Text</a:t>
            </a:r>
            <a:endParaRPr lang="en-US" dirty="0"/>
          </a:p>
          <a:p>
            <a:pPr lvl="0"/>
            <a:endParaRPr lang="en-US" dirty="0"/>
          </a:p>
          <a:p>
            <a:pPr lvl="0"/>
            <a:endParaRPr lang="en-US" dirty="0"/>
          </a:p>
        </p:txBody>
      </p:sp>
      <p:sp>
        <p:nvSpPr>
          <p:cNvPr id="15" name="Marcador de texto 8">
            <a:extLst>
              <a:ext uri="{FF2B5EF4-FFF2-40B4-BE49-F238E27FC236}">
                <a16:creationId xmlns="" xmlns:a16="http://schemas.microsoft.com/office/drawing/2014/main" id="{8DE6FB3D-0272-4232-91D5-D09664F9303C}"/>
              </a:ext>
            </a:extLst>
          </p:cNvPr>
          <p:cNvSpPr>
            <a:spLocks noGrp="1"/>
          </p:cNvSpPr>
          <p:nvPr>
            <p:ph type="body" sz="quarter" idx="11" hasCustomPrompt="1"/>
          </p:nvPr>
        </p:nvSpPr>
        <p:spPr>
          <a:xfrm>
            <a:off x="276219" y="1980828"/>
            <a:ext cx="2752731" cy="274746"/>
          </a:xfrm>
        </p:spPr>
        <p:txBody>
          <a:bodyPr/>
          <a:lstStyle>
            <a:lvl1pPr marL="0" marR="0" indent="0" algn="l" defTabSz="456850" rtl="0" eaLnBrk="1" fontAlgn="auto" latinLnBrk="0" hangingPunct="1">
              <a:lnSpc>
                <a:spcPct val="100000"/>
              </a:lnSpc>
              <a:spcBef>
                <a:spcPct val="20000"/>
              </a:spcBef>
              <a:spcAft>
                <a:spcPts val="0"/>
              </a:spcAft>
              <a:buClrTx/>
              <a:buSzTx/>
              <a:buFont typeface="Arial"/>
              <a:buNone/>
              <a:tabLst/>
              <a:defRPr>
                <a:solidFill>
                  <a:schemeClr val="bg1"/>
                </a:solidFill>
              </a:defRPr>
            </a:lvl1pPr>
          </a:lstStyle>
          <a:p>
            <a:pPr marL="0" marR="0" lvl="0" indent="0" algn="l" defTabSz="456850" rtl="0" eaLnBrk="1" fontAlgn="auto" latinLnBrk="0" hangingPunct="1">
              <a:lnSpc>
                <a:spcPct val="100000"/>
              </a:lnSpc>
              <a:spcBef>
                <a:spcPct val="20000"/>
              </a:spcBef>
              <a:spcAft>
                <a:spcPts val="0"/>
              </a:spcAft>
              <a:buClrTx/>
              <a:buSzTx/>
              <a:buFont typeface="Arial"/>
              <a:buNone/>
              <a:tabLst/>
              <a:defRPr/>
            </a:pPr>
            <a:r>
              <a:rPr lang="es-ES" dirty="0" smtClean="0"/>
              <a:t>Text</a:t>
            </a:r>
            <a:endParaRPr lang="en-US" dirty="0"/>
          </a:p>
          <a:p>
            <a:pPr lvl="0"/>
            <a:endParaRPr lang="en-US" dirty="0"/>
          </a:p>
          <a:p>
            <a:pPr lvl="0"/>
            <a:endParaRPr lang="en-US" dirty="0"/>
          </a:p>
        </p:txBody>
      </p:sp>
      <p:sp>
        <p:nvSpPr>
          <p:cNvPr id="16" name="Marcador de texto 8">
            <a:extLst>
              <a:ext uri="{FF2B5EF4-FFF2-40B4-BE49-F238E27FC236}">
                <a16:creationId xmlns="" xmlns:a16="http://schemas.microsoft.com/office/drawing/2014/main" id="{791C46A8-81D0-49E9-9E6D-25F192F13E7C}"/>
              </a:ext>
            </a:extLst>
          </p:cNvPr>
          <p:cNvSpPr>
            <a:spLocks noGrp="1"/>
          </p:cNvSpPr>
          <p:nvPr>
            <p:ph type="body" sz="quarter" idx="12" hasCustomPrompt="1"/>
          </p:nvPr>
        </p:nvSpPr>
        <p:spPr>
          <a:xfrm>
            <a:off x="276219" y="2464752"/>
            <a:ext cx="2752731" cy="274746"/>
          </a:xfrm>
        </p:spPr>
        <p:txBody>
          <a:bodyPr/>
          <a:lstStyle>
            <a:lvl1pPr marL="0" marR="0" indent="0" algn="l" defTabSz="456850" rtl="0" eaLnBrk="1" fontAlgn="auto" latinLnBrk="0" hangingPunct="1">
              <a:lnSpc>
                <a:spcPct val="100000"/>
              </a:lnSpc>
              <a:spcBef>
                <a:spcPct val="20000"/>
              </a:spcBef>
              <a:spcAft>
                <a:spcPts val="0"/>
              </a:spcAft>
              <a:buClrTx/>
              <a:buSzTx/>
              <a:buFont typeface="Arial"/>
              <a:buNone/>
              <a:tabLst/>
              <a:defRPr>
                <a:solidFill>
                  <a:schemeClr val="bg1"/>
                </a:solidFill>
              </a:defRPr>
            </a:lvl1pPr>
          </a:lstStyle>
          <a:p>
            <a:pPr marL="0" marR="0" lvl="0" indent="0" algn="l" defTabSz="456850" rtl="0" eaLnBrk="1" fontAlgn="auto" latinLnBrk="0" hangingPunct="1">
              <a:lnSpc>
                <a:spcPct val="100000"/>
              </a:lnSpc>
              <a:spcBef>
                <a:spcPct val="20000"/>
              </a:spcBef>
              <a:spcAft>
                <a:spcPts val="0"/>
              </a:spcAft>
              <a:buClrTx/>
              <a:buSzTx/>
              <a:buFont typeface="Arial"/>
              <a:buNone/>
              <a:tabLst/>
              <a:defRPr/>
            </a:pPr>
            <a:r>
              <a:rPr lang="es-ES" dirty="0" smtClean="0"/>
              <a:t>Text</a:t>
            </a:r>
            <a:endParaRPr lang="en-US" dirty="0"/>
          </a:p>
          <a:p>
            <a:pPr lvl="0"/>
            <a:endParaRPr lang="en-US" dirty="0"/>
          </a:p>
          <a:p>
            <a:pPr lvl="0"/>
            <a:endParaRPr lang="en-US" dirty="0"/>
          </a:p>
        </p:txBody>
      </p:sp>
      <p:sp>
        <p:nvSpPr>
          <p:cNvPr id="17" name="Marcador de texto 8">
            <a:extLst>
              <a:ext uri="{FF2B5EF4-FFF2-40B4-BE49-F238E27FC236}">
                <a16:creationId xmlns="" xmlns:a16="http://schemas.microsoft.com/office/drawing/2014/main" id="{BCB6F458-B388-4053-9BEF-783D69BC0FA2}"/>
              </a:ext>
            </a:extLst>
          </p:cNvPr>
          <p:cNvSpPr>
            <a:spLocks noGrp="1"/>
          </p:cNvSpPr>
          <p:nvPr>
            <p:ph type="body" sz="quarter" idx="13" hasCustomPrompt="1"/>
          </p:nvPr>
        </p:nvSpPr>
        <p:spPr>
          <a:xfrm>
            <a:off x="276219" y="2948676"/>
            <a:ext cx="2752731" cy="274746"/>
          </a:xfrm>
        </p:spPr>
        <p:txBody>
          <a:bodyPr/>
          <a:lstStyle>
            <a:lvl1pPr marL="0" marR="0" indent="0" algn="l" defTabSz="456850" rtl="0" eaLnBrk="1" fontAlgn="auto" latinLnBrk="0" hangingPunct="1">
              <a:lnSpc>
                <a:spcPct val="100000"/>
              </a:lnSpc>
              <a:spcBef>
                <a:spcPct val="20000"/>
              </a:spcBef>
              <a:spcAft>
                <a:spcPts val="0"/>
              </a:spcAft>
              <a:buClrTx/>
              <a:buSzTx/>
              <a:buFont typeface="Arial"/>
              <a:buNone/>
              <a:tabLst/>
              <a:defRPr>
                <a:solidFill>
                  <a:schemeClr val="bg1"/>
                </a:solidFill>
              </a:defRPr>
            </a:lvl1pPr>
          </a:lstStyle>
          <a:p>
            <a:pPr marL="0" marR="0" lvl="0" indent="0" algn="l" defTabSz="456850" rtl="0" eaLnBrk="1" fontAlgn="auto" latinLnBrk="0" hangingPunct="1">
              <a:lnSpc>
                <a:spcPct val="100000"/>
              </a:lnSpc>
              <a:spcBef>
                <a:spcPct val="20000"/>
              </a:spcBef>
              <a:spcAft>
                <a:spcPts val="0"/>
              </a:spcAft>
              <a:buClrTx/>
              <a:buSzTx/>
              <a:buFont typeface="Arial"/>
              <a:buNone/>
              <a:tabLst/>
              <a:defRPr/>
            </a:pPr>
            <a:r>
              <a:rPr lang="es-ES" dirty="0" smtClean="0"/>
              <a:t>Text</a:t>
            </a:r>
            <a:endParaRPr lang="en-US" dirty="0"/>
          </a:p>
          <a:p>
            <a:pPr lvl="0"/>
            <a:endParaRPr lang="en-US" dirty="0"/>
          </a:p>
          <a:p>
            <a:pPr lvl="0"/>
            <a:endParaRPr lang="en-US" dirty="0"/>
          </a:p>
        </p:txBody>
      </p:sp>
      <p:sp>
        <p:nvSpPr>
          <p:cNvPr id="18" name="Marcador de texto 8">
            <a:extLst>
              <a:ext uri="{FF2B5EF4-FFF2-40B4-BE49-F238E27FC236}">
                <a16:creationId xmlns="" xmlns:a16="http://schemas.microsoft.com/office/drawing/2014/main" id="{3A270A2A-16DD-47C6-9888-7A1D01265BB0}"/>
              </a:ext>
            </a:extLst>
          </p:cNvPr>
          <p:cNvSpPr>
            <a:spLocks noGrp="1"/>
          </p:cNvSpPr>
          <p:nvPr>
            <p:ph type="body" sz="quarter" idx="14" hasCustomPrompt="1"/>
          </p:nvPr>
        </p:nvSpPr>
        <p:spPr>
          <a:xfrm>
            <a:off x="3200400" y="1496904"/>
            <a:ext cx="2752731" cy="274746"/>
          </a:xfrm>
        </p:spPr>
        <p:txBody>
          <a:bodyPr/>
          <a:lstStyle>
            <a:lvl1pPr marL="0" marR="0" indent="0" algn="l" defTabSz="456850" rtl="0" eaLnBrk="1" fontAlgn="auto" latinLnBrk="0" hangingPunct="1">
              <a:lnSpc>
                <a:spcPct val="100000"/>
              </a:lnSpc>
              <a:spcBef>
                <a:spcPct val="20000"/>
              </a:spcBef>
              <a:spcAft>
                <a:spcPts val="0"/>
              </a:spcAft>
              <a:buClrTx/>
              <a:buSzTx/>
              <a:buFont typeface="Arial"/>
              <a:buNone/>
              <a:tabLst/>
              <a:defRPr>
                <a:solidFill>
                  <a:schemeClr val="bg1"/>
                </a:solidFill>
              </a:defRPr>
            </a:lvl1pPr>
          </a:lstStyle>
          <a:p>
            <a:pPr marL="0" marR="0" lvl="0" indent="0" algn="l" defTabSz="456850" rtl="0" eaLnBrk="1" fontAlgn="auto" latinLnBrk="0" hangingPunct="1">
              <a:lnSpc>
                <a:spcPct val="100000"/>
              </a:lnSpc>
              <a:spcBef>
                <a:spcPct val="20000"/>
              </a:spcBef>
              <a:spcAft>
                <a:spcPts val="0"/>
              </a:spcAft>
              <a:buClrTx/>
              <a:buSzTx/>
              <a:buFont typeface="Arial"/>
              <a:buNone/>
              <a:tabLst/>
              <a:defRPr/>
            </a:pPr>
            <a:r>
              <a:rPr lang="es-ES" dirty="0" smtClean="0"/>
              <a:t>Text</a:t>
            </a:r>
            <a:endParaRPr lang="en-US" dirty="0"/>
          </a:p>
          <a:p>
            <a:pPr lvl="0"/>
            <a:endParaRPr lang="en-US" dirty="0"/>
          </a:p>
          <a:p>
            <a:pPr lvl="0"/>
            <a:endParaRPr lang="en-US" dirty="0"/>
          </a:p>
        </p:txBody>
      </p:sp>
      <p:sp>
        <p:nvSpPr>
          <p:cNvPr id="19" name="Marcador de texto 8">
            <a:extLst>
              <a:ext uri="{FF2B5EF4-FFF2-40B4-BE49-F238E27FC236}">
                <a16:creationId xmlns="" xmlns:a16="http://schemas.microsoft.com/office/drawing/2014/main" id="{E600B920-0896-4B7D-8D93-B85974A5F256}"/>
              </a:ext>
            </a:extLst>
          </p:cNvPr>
          <p:cNvSpPr>
            <a:spLocks noGrp="1"/>
          </p:cNvSpPr>
          <p:nvPr>
            <p:ph type="body" sz="quarter" idx="15" hasCustomPrompt="1"/>
          </p:nvPr>
        </p:nvSpPr>
        <p:spPr>
          <a:xfrm>
            <a:off x="3200400" y="1980828"/>
            <a:ext cx="2752731" cy="274746"/>
          </a:xfrm>
        </p:spPr>
        <p:txBody>
          <a:bodyPr/>
          <a:lstStyle>
            <a:lvl1pPr marL="0" marR="0" indent="0" algn="l" defTabSz="456850" rtl="0" eaLnBrk="1" fontAlgn="auto" latinLnBrk="0" hangingPunct="1">
              <a:lnSpc>
                <a:spcPct val="100000"/>
              </a:lnSpc>
              <a:spcBef>
                <a:spcPct val="20000"/>
              </a:spcBef>
              <a:spcAft>
                <a:spcPts val="0"/>
              </a:spcAft>
              <a:buClrTx/>
              <a:buSzTx/>
              <a:buFont typeface="Arial"/>
              <a:buNone/>
              <a:tabLst/>
              <a:defRPr>
                <a:solidFill>
                  <a:schemeClr val="bg1"/>
                </a:solidFill>
              </a:defRPr>
            </a:lvl1pPr>
          </a:lstStyle>
          <a:p>
            <a:pPr marL="0" marR="0" lvl="0" indent="0" algn="l" defTabSz="456850" rtl="0" eaLnBrk="1" fontAlgn="auto" latinLnBrk="0" hangingPunct="1">
              <a:lnSpc>
                <a:spcPct val="100000"/>
              </a:lnSpc>
              <a:spcBef>
                <a:spcPct val="20000"/>
              </a:spcBef>
              <a:spcAft>
                <a:spcPts val="0"/>
              </a:spcAft>
              <a:buClrTx/>
              <a:buSzTx/>
              <a:buFont typeface="Arial"/>
              <a:buNone/>
              <a:tabLst/>
              <a:defRPr/>
            </a:pPr>
            <a:r>
              <a:rPr lang="es-ES" dirty="0" smtClean="0"/>
              <a:t>Text</a:t>
            </a:r>
            <a:endParaRPr lang="en-US" dirty="0"/>
          </a:p>
          <a:p>
            <a:pPr lvl="0"/>
            <a:endParaRPr lang="en-US" dirty="0"/>
          </a:p>
          <a:p>
            <a:pPr lvl="0"/>
            <a:endParaRPr lang="en-US" dirty="0"/>
          </a:p>
        </p:txBody>
      </p:sp>
      <p:sp>
        <p:nvSpPr>
          <p:cNvPr id="20" name="Marcador de texto 8">
            <a:extLst>
              <a:ext uri="{FF2B5EF4-FFF2-40B4-BE49-F238E27FC236}">
                <a16:creationId xmlns="" xmlns:a16="http://schemas.microsoft.com/office/drawing/2014/main" id="{98D8A34D-BB4B-44E4-8602-89E04E9E4295}"/>
              </a:ext>
            </a:extLst>
          </p:cNvPr>
          <p:cNvSpPr>
            <a:spLocks noGrp="1"/>
          </p:cNvSpPr>
          <p:nvPr>
            <p:ph type="body" sz="quarter" idx="16" hasCustomPrompt="1"/>
          </p:nvPr>
        </p:nvSpPr>
        <p:spPr>
          <a:xfrm>
            <a:off x="3200400" y="2464752"/>
            <a:ext cx="2752731" cy="274746"/>
          </a:xfrm>
        </p:spPr>
        <p:txBody>
          <a:bodyPr/>
          <a:lstStyle>
            <a:lvl1pPr marL="0" marR="0" indent="0" algn="l" defTabSz="456850" rtl="0" eaLnBrk="1" fontAlgn="auto" latinLnBrk="0" hangingPunct="1">
              <a:lnSpc>
                <a:spcPct val="100000"/>
              </a:lnSpc>
              <a:spcBef>
                <a:spcPct val="20000"/>
              </a:spcBef>
              <a:spcAft>
                <a:spcPts val="0"/>
              </a:spcAft>
              <a:buClrTx/>
              <a:buSzTx/>
              <a:buFont typeface="Arial"/>
              <a:buNone/>
              <a:tabLst/>
              <a:defRPr>
                <a:solidFill>
                  <a:schemeClr val="bg1"/>
                </a:solidFill>
              </a:defRPr>
            </a:lvl1pPr>
          </a:lstStyle>
          <a:p>
            <a:pPr marL="0" marR="0" lvl="0" indent="0" algn="l" defTabSz="456850" rtl="0" eaLnBrk="1" fontAlgn="auto" latinLnBrk="0" hangingPunct="1">
              <a:lnSpc>
                <a:spcPct val="100000"/>
              </a:lnSpc>
              <a:spcBef>
                <a:spcPct val="20000"/>
              </a:spcBef>
              <a:spcAft>
                <a:spcPts val="0"/>
              </a:spcAft>
              <a:buClrTx/>
              <a:buSzTx/>
              <a:buFont typeface="Arial"/>
              <a:buNone/>
              <a:tabLst/>
              <a:defRPr/>
            </a:pPr>
            <a:r>
              <a:rPr lang="es-ES" dirty="0" smtClean="0"/>
              <a:t>Text</a:t>
            </a:r>
            <a:endParaRPr lang="en-US" dirty="0"/>
          </a:p>
          <a:p>
            <a:pPr lvl="0"/>
            <a:endParaRPr lang="en-US" dirty="0"/>
          </a:p>
          <a:p>
            <a:pPr lvl="0"/>
            <a:endParaRPr lang="en-US" dirty="0"/>
          </a:p>
        </p:txBody>
      </p:sp>
      <p:sp>
        <p:nvSpPr>
          <p:cNvPr id="21" name="Marcador de texto 8">
            <a:extLst>
              <a:ext uri="{FF2B5EF4-FFF2-40B4-BE49-F238E27FC236}">
                <a16:creationId xmlns="" xmlns:a16="http://schemas.microsoft.com/office/drawing/2014/main" id="{61D1E4C1-5108-43AD-97CD-D16BB5666895}"/>
              </a:ext>
            </a:extLst>
          </p:cNvPr>
          <p:cNvSpPr>
            <a:spLocks noGrp="1"/>
          </p:cNvSpPr>
          <p:nvPr>
            <p:ph type="body" sz="quarter" idx="17" hasCustomPrompt="1"/>
          </p:nvPr>
        </p:nvSpPr>
        <p:spPr>
          <a:xfrm>
            <a:off x="3200400" y="2948676"/>
            <a:ext cx="2752731" cy="274746"/>
          </a:xfrm>
        </p:spPr>
        <p:txBody>
          <a:bodyPr/>
          <a:lstStyle>
            <a:lvl1pPr marL="0" marR="0" indent="0" algn="l" defTabSz="456850" rtl="0" eaLnBrk="1" fontAlgn="auto" latinLnBrk="0" hangingPunct="1">
              <a:lnSpc>
                <a:spcPct val="100000"/>
              </a:lnSpc>
              <a:spcBef>
                <a:spcPct val="20000"/>
              </a:spcBef>
              <a:spcAft>
                <a:spcPts val="0"/>
              </a:spcAft>
              <a:buClrTx/>
              <a:buSzTx/>
              <a:buFont typeface="Arial"/>
              <a:buNone/>
              <a:tabLst/>
              <a:defRPr>
                <a:solidFill>
                  <a:schemeClr val="bg1"/>
                </a:solidFill>
              </a:defRPr>
            </a:lvl1pPr>
          </a:lstStyle>
          <a:p>
            <a:pPr marL="0" marR="0" lvl="0" indent="0" algn="l" defTabSz="456850" rtl="0" eaLnBrk="1" fontAlgn="auto" latinLnBrk="0" hangingPunct="1">
              <a:lnSpc>
                <a:spcPct val="100000"/>
              </a:lnSpc>
              <a:spcBef>
                <a:spcPct val="20000"/>
              </a:spcBef>
              <a:spcAft>
                <a:spcPts val="0"/>
              </a:spcAft>
              <a:buClrTx/>
              <a:buSzTx/>
              <a:buFont typeface="Arial"/>
              <a:buNone/>
              <a:tabLst/>
              <a:defRPr/>
            </a:pPr>
            <a:r>
              <a:rPr lang="es-ES" dirty="0" smtClean="0"/>
              <a:t>Text</a:t>
            </a:r>
            <a:endParaRPr lang="en-US" dirty="0"/>
          </a:p>
          <a:p>
            <a:pPr lvl="0"/>
            <a:endParaRPr lang="en-US" dirty="0"/>
          </a:p>
          <a:p>
            <a:pPr lvl="0"/>
            <a:endParaRPr lang="en-US" dirty="0"/>
          </a:p>
        </p:txBody>
      </p:sp>
      <p:sp>
        <p:nvSpPr>
          <p:cNvPr id="22" name="Marcador de texto 8">
            <a:extLst>
              <a:ext uri="{FF2B5EF4-FFF2-40B4-BE49-F238E27FC236}">
                <a16:creationId xmlns="" xmlns:a16="http://schemas.microsoft.com/office/drawing/2014/main" id="{386F7A06-8FB3-41EC-8806-0C426924DAF4}"/>
              </a:ext>
            </a:extLst>
          </p:cNvPr>
          <p:cNvSpPr>
            <a:spLocks noGrp="1"/>
          </p:cNvSpPr>
          <p:nvPr>
            <p:ph type="body" sz="quarter" idx="18" hasCustomPrompt="1"/>
          </p:nvPr>
        </p:nvSpPr>
        <p:spPr>
          <a:xfrm>
            <a:off x="6116789" y="1494612"/>
            <a:ext cx="2752731" cy="274746"/>
          </a:xfrm>
        </p:spPr>
        <p:txBody>
          <a:bodyPr/>
          <a:lstStyle>
            <a:lvl1pPr marL="0" marR="0" indent="0" algn="l" defTabSz="456850" rtl="0" eaLnBrk="1" fontAlgn="auto" latinLnBrk="0" hangingPunct="1">
              <a:lnSpc>
                <a:spcPct val="100000"/>
              </a:lnSpc>
              <a:spcBef>
                <a:spcPct val="20000"/>
              </a:spcBef>
              <a:spcAft>
                <a:spcPts val="0"/>
              </a:spcAft>
              <a:buClrTx/>
              <a:buSzTx/>
              <a:buFont typeface="Arial"/>
              <a:buNone/>
              <a:tabLst/>
              <a:defRPr>
                <a:solidFill>
                  <a:schemeClr val="bg1"/>
                </a:solidFill>
              </a:defRPr>
            </a:lvl1pPr>
          </a:lstStyle>
          <a:p>
            <a:pPr marL="0" marR="0" lvl="0" indent="0" algn="l" defTabSz="456850" rtl="0" eaLnBrk="1" fontAlgn="auto" latinLnBrk="0" hangingPunct="1">
              <a:lnSpc>
                <a:spcPct val="100000"/>
              </a:lnSpc>
              <a:spcBef>
                <a:spcPct val="20000"/>
              </a:spcBef>
              <a:spcAft>
                <a:spcPts val="0"/>
              </a:spcAft>
              <a:buClrTx/>
              <a:buSzTx/>
              <a:buFont typeface="Arial"/>
              <a:buNone/>
              <a:tabLst/>
              <a:defRPr/>
            </a:pPr>
            <a:r>
              <a:rPr lang="es-ES" dirty="0" smtClean="0"/>
              <a:t>Text</a:t>
            </a:r>
            <a:endParaRPr lang="en-US" dirty="0"/>
          </a:p>
          <a:p>
            <a:pPr lvl="0"/>
            <a:endParaRPr lang="en-US" dirty="0"/>
          </a:p>
          <a:p>
            <a:pPr lvl="0"/>
            <a:endParaRPr lang="en-US" dirty="0"/>
          </a:p>
        </p:txBody>
      </p:sp>
      <p:sp>
        <p:nvSpPr>
          <p:cNvPr id="23" name="Marcador de texto 8">
            <a:extLst>
              <a:ext uri="{FF2B5EF4-FFF2-40B4-BE49-F238E27FC236}">
                <a16:creationId xmlns="" xmlns:a16="http://schemas.microsoft.com/office/drawing/2014/main" id="{AF55111D-F418-48CB-8CAD-1AECEEA3E757}"/>
              </a:ext>
            </a:extLst>
          </p:cNvPr>
          <p:cNvSpPr>
            <a:spLocks noGrp="1"/>
          </p:cNvSpPr>
          <p:nvPr>
            <p:ph type="body" sz="quarter" idx="19" hasCustomPrompt="1"/>
          </p:nvPr>
        </p:nvSpPr>
        <p:spPr>
          <a:xfrm>
            <a:off x="6116789" y="1978536"/>
            <a:ext cx="2752731" cy="274746"/>
          </a:xfrm>
        </p:spPr>
        <p:txBody>
          <a:bodyPr/>
          <a:lstStyle>
            <a:lvl1pPr marL="0" marR="0" indent="0" algn="l" defTabSz="456850" rtl="0" eaLnBrk="1" fontAlgn="auto" latinLnBrk="0" hangingPunct="1">
              <a:lnSpc>
                <a:spcPct val="100000"/>
              </a:lnSpc>
              <a:spcBef>
                <a:spcPct val="20000"/>
              </a:spcBef>
              <a:spcAft>
                <a:spcPts val="0"/>
              </a:spcAft>
              <a:buClrTx/>
              <a:buSzTx/>
              <a:buFont typeface="Arial"/>
              <a:buNone/>
              <a:tabLst/>
              <a:defRPr>
                <a:solidFill>
                  <a:schemeClr val="bg1"/>
                </a:solidFill>
              </a:defRPr>
            </a:lvl1pPr>
          </a:lstStyle>
          <a:p>
            <a:pPr marL="0" marR="0" lvl="0" indent="0" algn="l" defTabSz="456850" rtl="0" eaLnBrk="1" fontAlgn="auto" latinLnBrk="0" hangingPunct="1">
              <a:lnSpc>
                <a:spcPct val="100000"/>
              </a:lnSpc>
              <a:spcBef>
                <a:spcPct val="20000"/>
              </a:spcBef>
              <a:spcAft>
                <a:spcPts val="0"/>
              </a:spcAft>
              <a:buClrTx/>
              <a:buSzTx/>
              <a:buFont typeface="Arial"/>
              <a:buNone/>
              <a:tabLst/>
              <a:defRPr/>
            </a:pPr>
            <a:r>
              <a:rPr lang="es-ES" dirty="0" smtClean="0"/>
              <a:t>Text</a:t>
            </a:r>
            <a:endParaRPr lang="en-US" dirty="0"/>
          </a:p>
          <a:p>
            <a:pPr lvl="0"/>
            <a:endParaRPr lang="en-US" dirty="0"/>
          </a:p>
          <a:p>
            <a:pPr lvl="0"/>
            <a:endParaRPr lang="en-US" dirty="0"/>
          </a:p>
        </p:txBody>
      </p:sp>
      <p:sp>
        <p:nvSpPr>
          <p:cNvPr id="24" name="Marcador de texto 8">
            <a:extLst>
              <a:ext uri="{FF2B5EF4-FFF2-40B4-BE49-F238E27FC236}">
                <a16:creationId xmlns="" xmlns:a16="http://schemas.microsoft.com/office/drawing/2014/main" id="{07360FB9-EB78-488E-B09B-40CBC715D6F6}"/>
              </a:ext>
            </a:extLst>
          </p:cNvPr>
          <p:cNvSpPr>
            <a:spLocks noGrp="1"/>
          </p:cNvSpPr>
          <p:nvPr>
            <p:ph type="body" sz="quarter" idx="20" hasCustomPrompt="1"/>
          </p:nvPr>
        </p:nvSpPr>
        <p:spPr>
          <a:xfrm>
            <a:off x="6116789" y="2462460"/>
            <a:ext cx="2752731" cy="274746"/>
          </a:xfrm>
        </p:spPr>
        <p:txBody>
          <a:bodyPr/>
          <a:lstStyle>
            <a:lvl1pPr marL="0" marR="0" indent="0" algn="l" defTabSz="456850" rtl="0" eaLnBrk="1" fontAlgn="auto" latinLnBrk="0" hangingPunct="1">
              <a:lnSpc>
                <a:spcPct val="100000"/>
              </a:lnSpc>
              <a:spcBef>
                <a:spcPct val="20000"/>
              </a:spcBef>
              <a:spcAft>
                <a:spcPts val="0"/>
              </a:spcAft>
              <a:buClrTx/>
              <a:buSzTx/>
              <a:buFont typeface="Arial"/>
              <a:buNone/>
              <a:tabLst/>
              <a:defRPr>
                <a:solidFill>
                  <a:schemeClr val="bg1"/>
                </a:solidFill>
              </a:defRPr>
            </a:lvl1pPr>
          </a:lstStyle>
          <a:p>
            <a:pPr marL="0" marR="0" lvl="0" indent="0" algn="l" defTabSz="456850" rtl="0" eaLnBrk="1" fontAlgn="auto" latinLnBrk="0" hangingPunct="1">
              <a:lnSpc>
                <a:spcPct val="100000"/>
              </a:lnSpc>
              <a:spcBef>
                <a:spcPct val="20000"/>
              </a:spcBef>
              <a:spcAft>
                <a:spcPts val="0"/>
              </a:spcAft>
              <a:buClrTx/>
              <a:buSzTx/>
              <a:buFont typeface="Arial"/>
              <a:buNone/>
              <a:tabLst/>
              <a:defRPr/>
            </a:pPr>
            <a:r>
              <a:rPr lang="es-ES" dirty="0" smtClean="0"/>
              <a:t>Text</a:t>
            </a:r>
            <a:endParaRPr lang="en-US" dirty="0"/>
          </a:p>
          <a:p>
            <a:pPr lvl="0"/>
            <a:endParaRPr lang="en-US" dirty="0"/>
          </a:p>
          <a:p>
            <a:pPr lvl="0"/>
            <a:endParaRPr lang="en-US" dirty="0"/>
          </a:p>
        </p:txBody>
      </p:sp>
      <p:sp>
        <p:nvSpPr>
          <p:cNvPr id="25" name="Marcador de texto 8">
            <a:extLst>
              <a:ext uri="{FF2B5EF4-FFF2-40B4-BE49-F238E27FC236}">
                <a16:creationId xmlns="" xmlns:a16="http://schemas.microsoft.com/office/drawing/2014/main" id="{D596EF08-DA80-4108-AC64-B71B1E7226BE}"/>
              </a:ext>
            </a:extLst>
          </p:cNvPr>
          <p:cNvSpPr>
            <a:spLocks noGrp="1"/>
          </p:cNvSpPr>
          <p:nvPr>
            <p:ph type="body" sz="quarter" idx="21" hasCustomPrompt="1"/>
          </p:nvPr>
        </p:nvSpPr>
        <p:spPr>
          <a:xfrm>
            <a:off x="6116789" y="2946384"/>
            <a:ext cx="2752731" cy="274746"/>
          </a:xfrm>
        </p:spPr>
        <p:txBody>
          <a:bodyPr/>
          <a:lstStyle>
            <a:lvl1pPr marL="0" marR="0" indent="0" algn="l" defTabSz="456850" rtl="0" eaLnBrk="1" fontAlgn="auto" latinLnBrk="0" hangingPunct="1">
              <a:lnSpc>
                <a:spcPct val="100000"/>
              </a:lnSpc>
              <a:spcBef>
                <a:spcPct val="20000"/>
              </a:spcBef>
              <a:spcAft>
                <a:spcPts val="0"/>
              </a:spcAft>
              <a:buClrTx/>
              <a:buSzTx/>
              <a:buFont typeface="Arial"/>
              <a:buNone/>
              <a:tabLst/>
              <a:defRPr>
                <a:solidFill>
                  <a:schemeClr val="bg1"/>
                </a:solidFill>
              </a:defRPr>
            </a:lvl1pPr>
          </a:lstStyle>
          <a:p>
            <a:pPr marL="0" marR="0" lvl="0" indent="0" algn="l" defTabSz="456850" rtl="0" eaLnBrk="1" fontAlgn="auto" latinLnBrk="0" hangingPunct="1">
              <a:lnSpc>
                <a:spcPct val="100000"/>
              </a:lnSpc>
              <a:spcBef>
                <a:spcPct val="20000"/>
              </a:spcBef>
              <a:spcAft>
                <a:spcPts val="0"/>
              </a:spcAft>
              <a:buClrTx/>
              <a:buSzTx/>
              <a:buFont typeface="Arial"/>
              <a:buNone/>
              <a:tabLst/>
              <a:defRPr/>
            </a:pPr>
            <a:r>
              <a:rPr lang="es-ES" dirty="0" smtClean="0"/>
              <a:t>Text</a:t>
            </a:r>
            <a:endParaRPr lang="en-US" dirty="0"/>
          </a:p>
          <a:p>
            <a:pPr lvl="0"/>
            <a:endParaRPr lang="en-US" dirty="0"/>
          </a:p>
          <a:p>
            <a:pPr lvl="0"/>
            <a:endParaRPr lang="en-US" dirty="0"/>
          </a:p>
        </p:txBody>
      </p:sp>
      <p:sp>
        <p:nvSpPr>
          <p:cNvPr id="27" name="Pie Copyright">
            <a:extLst>
              <a:ext uri="{FF2B5EF4-FFF2-40B4-BE49-F238E27FC236}">
                <a16:creationId xmlns="" xmlns:a16="http://schemas.microsoft.com/office/drawing/2014/main" id="{DE765899-75A9-4D33-9EBD-3B82FAB5ADC0}"/>
              </a:ext>
            </a:extLst>
          </p:cNvPr>
          <p:cNvSpPr txBox="1"/>
          <p:nvPr userDrawn="1"/>
        </p:nvSpPr>
        <p:spPr>
          <a:xfrm>
            <a:off x="280040" y="4864461"/>
            <a:ext cx="2747367" cy="176213"/>
          </a:xfrm>
          <a:prstGeom prst="rect">
            <a:avLst/>
          </a:prstGeom>
        </p:spPr>
        <p:txBody>
          <a:bodyPr vert="horz" lIns="0" tIns="0" rIns="0" bIns="0" rtlCol="0" anchor="b" anchorCtr="0"/>
          <a:lstStyle>
            <a:defPPr>
              <a:defRPr lang="en-US"/>
            </a:defPPr>
            <a:lvl1pPr>
              <a:defRPr sz="2000">
                <a:solidFill>
                  <a:srgbClr val="DF0024"/>
                </a:solidFill>
                <a:cs typeface="Verdana"/>
              </a:defRPr>
            </a:lvl1pPr>
          </a:lstStyle>
          <a:p>
            <a:pPr lvl="0"/>
            <a:r>
              <a:rPr lang="es-ES" sz="750" dirty="0">
                <a:solidFill>
                  <a:schemeClr val="bg1"/>
                </a:solidFill>
              </a:rPr>
              <a:t>© GMV </a:t>
            </a:r>
            <a:r>
              <a:rPr lang="es-ES" sz="750" dirty="0" err="1">
                <a:solidFill>
                  <a:schemeClr val="bg1"/>
                </a:solidFill>
              </a:rPr>
              <a:t>Property</a:t>
            </a:r>
            <a:r>
              <a:rPr lang="es-ES" sz="750" dirty="0">
                <a:solidFill>
                  <a:schemeClr val="bg1"/>
                </a:solidFill>
              </a:rPr>
              <a:t> </a:t>
            </a:r>
            <a:r>
              <a:rPr lang="mr-IN" sz="750" dirty="0">
                <a:solidFill>
                  <a:schemeClr val="bg1"/>
                </a:solidFill>
              </a:rPr>
              <a:t>–</a:t>
            </a:r>
            <a:r>
              <a:rPr lang="es-ES" sz="750" dirty="0">
                <a:solidFill>
                  <a:schemeClr val="bg1"/>
                </a:solidFill>
              </a:rPr>
              <a:t> </a:t>
            </a:r>
            <a:r>
              <a:rPr lang="es-ES" sz="750" dirty="0" smtClean="0">
                <a:solidFill>
                  <a:schemeClr val="bg1"/>
                </a:solidFill>
              </a:rPr>
              <a:t>10/16/2019 </a:t>
            </a:r>
            <a:r>
              <a:rPr lang="es-ES" sz="750" dirty="0">
                <a:solidFill>
                  <a:schemeClr val="bg1"/>
                </a:solidFill>
              </a:rPr>
              <a:t>- </a:t>
            </a:r>
            <a:r>
              <a:rPr lang="es-ES" sz="750" dirty="0" err="1">
                <a:solidFill>
                  <a:schemeClr val="bg1"/>
                </a:solidFill>
              </a:rPr>
              <a:t>All</a:t>
            </a:r>
            <a:r>
              <a:rPr lang="es-ES" sz="750" dirty="0">
                <a:solidFill>
                  <a:schemeClr val="bg1"/>
                </a:solidFill>
              </a:rPr>
              <a:t> </a:t>
            </a:r>
            <a:r>
              <a:rPr lang="es-ES" sz="750" dirty="0" err="1">
                <a:solidFill>
                  <a:schemeClr val="bg1"/>
                </a:solidFill>
              </a:rPr>
              <a:t>rights</a:t>
            </a:r>
            <a:r>
              <a:rPr lang="es-ES" sz="750" dirty="0">
                <a:solidFill>
                  <a:schemeClr val="bg1"/>
                </a:solidFill>
              </a:rPr>
              <a:t> </a:t>
            </a:r>
            <a:r>
              <a:rPr lang="es-ES" sz="750" dirty="0" err="1">
                <a:solidFill>
                  <a:schemeClr val="bg1"/>
                </a:solidFill>
              </a:rPr>
              <a:t>reserved</a:t>
            </a:r>
            <a:endParaRPr lang="en-US" sz="750" dirty="0">
              <a:solidFill>
                <a:schemeClr val="bg1"/>
              </a:solidFill>
            </a:endParaRPr>
          </a:p>
        </p:txBody>
      </p:sp>
      <p:sp>
        <p:nvSpPr>
          <p:cNvPr id="28" name="Marcador N Diapo">
            <a:extLst>
              <a:ext uri="{FF2B5EF4-FFF2-40B4-BE49-F238E27FC236}">
                <a16:creationId xmlns="" xmlns:a16="http://schemas.microsoft.com/office/drawing/2014/main" id="{43C7E785-8261-4DFF-BC3D-54E1FD51F323}"/>
              </a:ext>
            </a:extLst>
          </p:cNvPr>
          <p:cNvSpPr>
            <a:spLocks noGrp="1"/>
          </p:cNvSpPr>
          <p:nvPr>
            <p:ph type="sldNum" sz="quarter" idx="4"/>
          </p:nvPr>
        </p:nvSpPr>
        <p:spPr>
          <a:xfrm>
            <a:off x="3543137" y="4864461"/>
            <a:ext cx="2057727" cy="176213"/>
          </a:xfrm>
          <a:prstGeom prst="rect">
            <a:avLst/>
          </a:prstGeom>
        </p:spPr>
        <p:txBody>
          <a:bodyPr vert="horz" lIns="0" tIns="0" rIns="0" bIns="0" rtlCol="0" anchor="b" anchorCtr="1"/>
          <a:lstStyle>
            <a:lvl1pPr algn="ctr">
              <a:defRPr lang="en-US" sz="750" smtClean="0">
                <a:solidFill>
                  <a:schemeClr val="bg1"/>
                </a:solidFill>
                <a:cs typeface="Verdana"/>
              </a:defRPr>
            </a:lvl1pPr>
          </a:lstStyle>
          <a:p>
            <a:r>
              <a:rPr lang="en-US" dirty="0" smtClean="0"/>
              <a:t>P</a:t>
            </a:r>
            <a:r>
              <a:rPr lang="es-ES" dirty="0" err="1" smtClean="0"/>
              <a:t>age</a:t>
            </a:r>
            <a:r>
              <a:rPr lang="en-US" dirty="0" smtClean="0"/>
              <a:t>. </a:t>
            </a:r>
            <a:fld id="{6EA1CDEB-99A0-4F13-B8D0-26CBF3AB4908}" type="slidenum">
              <a:rPr smtClean="0"/>
              <a:pPr/>
              <a:t>‹Nº›</a:t>
            </a:fld>
            <a:endParaRPr dirty="0"/>
          </a:p>
        </p:txBody>
      </p:sp>
      <p:pic>
        <p:nvPicPr>
          <p:cNvPr id="26" name="Imagen 25"/>
          <p:cNvPicPr>
            <a:picLocks noChangeAspect="1"/>
          </p:cNvPicPr>
          <p:nvPr userDrawn="1"/>
        </p:nvPicPr>
        <p:blipFill>
          <a:blip r:embed="rId3"/>
          <a:stretch>
            <a:fillRect/>
          </a:stretch>
        </p:blipFill>
        <p:spPr>
          <a:xfrm>
            <a:off x="8461086" y="4895297"/>
            <a:ext cx="397164" cy="160729"/>
          </a:xfrm>
          <a:prstGeom prst="rect">
            <a:avLst/>
          </a:prstGeom>
        </p:spPr>
      </p:pic>
    </p:spTree>
    <p:extLst>
      <p:ext uri="{BB962C8B-B14F-4D97-AF65-F5344CB8AC3E}">
        <p14:creationId xmlns:p14="http://schemas.microsoft.com/office/powerpoint/2010/main" val="2616570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mod="1">
    <p:ext uri="{DCECCB84-F9BA-43D5-87BE-67443E8EF086}">
      <p15:sldGuideLst xmlns:p15="http://schemas.microsoft.com/office/powerpoint/2012/main">
        <p15:guide id="3" orient="horz" pos="1062" userDrawn="1">
          <p15:clr>
            <a:srgbClr val="C35EA4"/>
          </p15:clr>
        </p15:guide>
        <p15:guide id="4" orient="horz" pos="1368" userDrawn="1">
          <p15:clr>
            <a:srgbClr val="C35EA4"/>
          </p15:clr>
        </p15:guide>
        <p15:guide id="5" orient="horz" pos="1674" userDrawn="1">
          <p15:clr>
            <a:srgbClr val="C35EA4"/>
          </p15:clr>
        </p15:guide>
        <p15:guide id="6" orient="horz" pos="1980" userDrawn="1">
          <p15:clr>
            <a:srgbClr val="C35E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sor_2">
    <p:bg>
      <p:bgPr>
        <a:solidFill>
          <a:srgbClr val="86000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8FB120B2-282D-4EB9-81B6-CE4002604BAC}"/>
              </a:ext>
            </a:extLst>
          </p:cNvPr>
          <p:cNvSpPr>
            <a:spLocks noGrp="1"/>
          </p:cNvSpPr>
          <p:nvPr>
            <p:ph type="title" hasCustomPrompt="1"/>
          </p:nvPr>
        </p:nvSpPr>
        <p:spPr>
          <a:xfrm>
            <a:off x="280061" y="325329"/>
            <a:ext cx="8578189" cy="274746"/>
          </a:xfrm>
        </p:spPr>
        <p:txBody>
          <a:bodyPr wrap="square">
            <a:noAutofit/>
          </a:bodyPr>
          <a:lstStyle>
            <a:lvl1pPr>
              <a:defRPr>
                <a:solidFill>
                  <a:schemeClr val="bg1"/>
                </a:solidFill>
              </a:defRPr>
            </a:lvl1pPr>
          </a:lstStyle>
          <a:p>
            <a:r>
              <a:rPr lang="es-ES" dirty="0" err="1" smtClean="0"/>
              <a:t>Title</a:t>
            </a:r>
            <a:endParaRPr lang="en-US" dirty="0"/>
          </a:p>
        </p:txBody>
      </p:sp>
      <p:sp>
        <p:nvSpPr>
          <p:cNvPr id="9" name="Marcador de texto 8">
            <a:extLst>
              <a:ext uri="{FF2B5EF4-FFF2-40B4-BE49-F238E27FC236}">
                <a16:creationId xmlns="" xmlns:a16="http://schemas.microsoft.com/office/drawing/2014/main" id="{BB4CE2EE-685E-406D-8EE4-9CFD7A940C61}"/>
              </a:ext>
            </a:extLst>
          </p:cNvPr>
          <p:cNvSpPr>
            <a:spLocks noGrp="1"/>
          </p:cNvSpPr>
          <p:nvPr>
            <p:ph type="body" sz="quarter" idx="10" hasCustomPrompt="1"/>
          </p:nvPr>
        </p:nvSpPr>
        <p:spPr>
          <a:xfrm>
            <a:off x="276219" y="1496904"/>
            <a:ext cx="2752731" cy="274746"/>
          </a:xfrm>
        </p:spPr>
        <p:txBody>
          <a:bodyPr/>
          <a:lstStyle>
            <a:lvl1pPr marL="0" marR="0" indent="0" algn="l" defTabSz="456850" rtl="0" eaLnBrk="1" fontAlgn="auto" latinLnBrk="0" hangingPunct="1">
              <a:lnSpc>
                <a:spcPct val="100000"/>
              </a:lnSpc>
              <a:spcBef>
                <a:spcPct val="20000"/>
              </a:spcBef>
              <a:spcAft>
                <a:spcPts val="0"/>
              </a:spcAft>
              <a:buClrTx/>
              <a:buSzTx/>
              <a:buFont typeface="Arial"/>
              <a:buNone/>
              <a:tabLst/>
              <a:defRPr>
                <a:solidFill>
                  <a:schemeClr val="bg1"/>
                </a:solidFill>
              </a:defRPr>
            </a:lvl1pPr>
          </a:lstStyle>
          <a:p>
            <a:pPr marL="0" marR="0" lvl="0" indent="0" algn="l" defTabSz="456850" rtl="0" eaLnBrk="1" fontAlgn="auto" latinLnBrk="0" hangingPunct="1">
              <a:lnSpc>
                <a:spcPct val="100000"/>
              </a:lnSpc>
              <a:spcBef>
                <a:spcPct val="20000"/>
              </a:spcBef>
              <a:spcAft>
                <a:spcPts val="0"/>
              </a:spcAft>
              <a:buClrTx/>
              <a:buSzTx/>
              <a:buFont typeface="Arial"/>
              <a:buNone/>
              <a:tabLst/>
              <a:defRPr/>
            </a:pPr>
            <a:r>
              <a:rPr lang="es-ES" dirty="0" smtClean="0"/>
              <a:t>Text</a:t>
            </a:r>
            <a:endParaRPr lang="en-US" dirty="0"/>
          </a:p>
          <a:p>
            <a:pPr lvl="0"/>
            <a:endParaRPr lang="en-US" dirty="0"/>
          </a:p>
          <a:p>
            <a:pPr lvl="0"/>
            <a:endParaRPr lang="en-US" dirty="0"/>
          </a:p>
        </p:txBody>
      </p:sp>
      <p:sp>
        <p:nvSpPr>
          <p:cNvPr id="15" name="Marcador de texto 8">
            <a:extLst>
              <a:ext uri="{FF2B5EF4-FFF2-40B4-BE49-F238E27FC236}">
                <a16:creationId xmlns="" xmlns:a16="http://schemas.microsoft.com/office/drawing/2014/main" id="{8DE6FB3D-0272-4232-91D5-D09664F9303C}"/>
              </a:ext>
            </a:extLst>
          </p:cNvPr>
          <p:cNvSpPr>
            <a:spLocks noGrp="1"/>
          </p:cNvSpPr>
          <p:nvPr>
            <p:ph type="body" sz="quarter" idx="11" hasCustomPrompt="1"/>
          </p:nvPr>
        </p:nvSpPr>
        <p:spPr>
          <a:xfrm>
            <a:off x="276219" y="1980828"/>
            <a:ext cx="2752731" cy="274746"/>
          </a:xfrm>
        </p:spPr>
        <p:txBody>
          <a:bodyPr/>
          <a:lstStyle>
            <a:lvl1pPr marL="0" marR="0" indent="0" algn="l" defTabSz="456850" rtl="0" eaLnBrk="1" fontAlgn="auto" latinLnBrk="0" hangingPunct="1">
              <a:lnSpc>
                <a:spcPct val="100000"/>
              </a:lnSpc>
              <a:spcBef>
                <a:spcPct val="20000"/>
              </a:spcBef>
              <a:spcAft>
                <a:spcPts val="0"/>
              </a:spcAft>
              <a:buClrTx/>
              <a:buSzTx/>
              <a:buFont typeface="Arial"/>
              <a:buNone/>
              <a:tabLst/>
              <a:defRPr>
                <a:solidFill>
                  <a:schemeClr val="bg1"/>
                </a:solidFill>
              </a:defRPr>
            </a:lvl1pPr>
          </a:lstStyle>
          <a:p>
            <a:pPr marL="0" marR="0" lvl="0" indent="0" algn="l" defTabSz="456850" rtl="0" eaLnBrk="1" fontAlgn="auto" latinLnBrk="0" hangingPunct="1">
              <a:lnSpc>
                <a:spcPct val="100000"/>
              </a:lnSpc>
              <a:spcBef>
                <a:spcPct val="20000"/>
              </a:spcBef>
              <a:spcAft>
                <a:spcPts val="0"/>
              </a:spcAft>
              <a:buClrTx/>
              <a:buSzTx/>
              <a:buFont typeface="Arial"/>
              <a:buNone/>
              <a:tabLst/>
              <a:defRPr/>
            </a:pPr>
            <a:r>
              <a:rPr lang="es-ES" dirty="0" smtClean="0"/>
              <a:t>Text</a:t>
            </a:r>
            <a:endParaRPr lang="en-US" dirty="0"/>
          </a:p>
          <a:p>
            <a:pPr lvl="0"/>
            <a:endParaRPr lang="en-US" dirty="0"/>
          </a:p>
          <a:p>
            <a:pPr lvl="0"/>
            <a:endParaRPr lang="en-US" dirty="0"/>
          </a:p>
        </p:txBody>
      </p:sp>
      <p:sp>
        <p:nvSpPr>
          <p:cNvPr id="16" name="Marcador de texto 8">
            <a:extLst>
              <a:ext uri="{FF2B5EF4-FFF2-40B4-BE49-F238E27FC236}">
                <a16:creationId xmlns="" xmlns:a16="http://schemas.microsoft.com/office/drawing/2014/main" id="{791C46A8-81D0-49E9-9E6D-25F192F13E7C}"/>
              </a:ext>
            </a:extLst>
          </p:cNvPr>
          <p:cNvSpPr>
            <a:spLocks noGrp="1"/>
          </p:cNvSpPr>
          <p:nvPr>
            <p:ph type="body" sz="quarter" idx="12" hasCustomPrompt="1"/>
          </p:nvPr>
        </p:nvSpPr>
        <p:spPr>
          <a:xfrm>
            <a:off x="276219" y="2464752"/>
            <a:ext cx="2752731" cy="274746"/>
          </a:xfrm>
        </p:spPr>
        <p:txBody>
          <a:bodyPr/>
          <a:lstStyle>
            <a:lvl1pPr marL="0" marR="0" indent="0" algn="l" defTabSz="456850" rtl="0" eaLnBrk="1" fontAlgn="auto" latinLnBrk="0" hangingPunct="1">
              <a:lnSpc>
                <a:spcPct val="100000"/>
              </a:lnSpc>
              <a:spcBef>
                <a:spcPct val="20000"/>
              </a:spcBef>
              <a:spcAft>
                <a:spcPts val="0"/>
              </a:spcAft>
              <a:buClrTx/>
              <a:buSzTx/>
              <a:buFont typeface="Arial"/>
              <a:buNone/>
              <a:tabLst/>
              <a:defRPr>
                <a:solidFill>
                  <a:schemeClr val="bg1"/>
                </a:solidFill>
              </a:defRPr>
            </a:lvl1pPr>
          </a:lstStyle>
          <a:p>
            <a:pPr marL="0" marR="0" lvl="0" indent="0" algn="l" defTabSz="456850" rtl="0" eaLnBrk="1" fontAlgn="auto" latinLnBrk="0" hangingPunct="1">
              <a:lnSpc>
                <a:spcPct val="100000"/>
              </a:lnSpc>
              <a:spcBef>
                <a:spcPct val="20000"/>
              </a:spcBef>
              <a:spcAft>
                <a:spcPts val="0"/>
              </a:spcAft>
              <a:buClrTx/>
              <a:buSzTx/>
              <a:buFont typeface="Arial"/>
              <a:buNone/>
              <a:tabLst/>
              <a:defRPr/>
            </a:pPr>
            <a:r>
              <a:rPr lang="es-ES" dirty="0" smtClean="0"/>
              <a:t>Text</a:t>
            </a:r>
            <a:endParaRPr lang="en-US" dirty="0"/>
          </a:p>
          <a:p>
            <a:pPr lvl="0"/>
            <a:endParaRPr lang="en-US" dirty="0"/>
          </a:p>
          <a:p>
            <a:pPr lvl="0"/>
            <a:endParaRPr lang="en-US" dirty="0"/>
          </a:p>
        </p:txBody>
      </p:sp>
      <p:sp>
        <p:nvSpPr>
          <p:cNvPr id="17" name="Marcador de texto 8">
            <a:extLst>
              <a:ext uri="{FF2B5EF4-FFF2-40B4-BE49-F238E27FC236}">
                <a16:creationId xmlns="" xmlns:a16="http://schemas.microsoft.com/office/drawing/2014/main" id="{BCB6F458-B388-4053-9BEF-783D69BC0FA2}"/>
              </a:ext>
            </a:extLst>
          </p:cNvPr>
          <p:cNvSpPr>
            <a:spLocks noGrp="1"/>
          </p:cNvSpPr>
          <p:nvPr>
            <p:ph type="body" sz="quarter" idx="13" hasCustomPrompt="1"/>
          </p:nvPr>
        </p:nvSpPr>
        <p:spPr>
          <a:xfrm>
            <a:off x="276219" y="2948676"/>
            <a:ext cx="2752731" cy="274746"/>
          </a:xfrm>
        </p:spPr>
        <p:txBody>
          <a:bodyPr/>
          <a:lstStyle>
            <a:lvl1pPr marL="0" marR="0" indent="0" algn="l" defTabSz="456850" rtl="0" eaLnBrk="1" fontAlgn="auto" latinLnBrk="0" hangingPunct="1">
              <a:lnSpc>
                <a:spcPct val="100000"/>
              </a:lnSpc>
              <a:spcBef>
                <a:spcPct val="20000"/>
              </a:spcBef>
              <a:spcAft>
                <a:spcPts val="0"/>
              </a:spcAft>
              <a:buClrTx/>
              <a:buSzTx/>
              <a:buFont typeface="Arial"/>
              <a:buNone/>
              <a:tabLst/>
              <a:defRPr>
                <a:solidFill>
                  <a:schemeClr val="bg1"/>
                </a:solidFill>
              </a:defRPr>
            </a:lvl1pPr>
          </a:lstStyle>
          <a:p>
            <a:pPr marL="0" marR="0" lvl="0" indent="0" algn="l" defTabSz="456850" rtl="0" eaLnBrk="1" fontAlgn="auto" latinLnBrk="0" hangingPunct="1">
              <a:lnSpc>
                <a:spcPct val="100000"/>
              </a:lnSpc>
              <a:spcBef>
                <a:spcPct val="20000"/>
              </a:spcBef>
              <a:spcAft>
                <a:spcPts val="0"/>
              </a:spcAft>
              <a:buClrTx/>
              <a:buSzTx/>
              <a:buFont typeface="Arial"/>
              <a:buNone/>
              <a:tabLst/>
              <a:defRPr/>
            </a:pPr>
            <a:r>
              <a:rPr lang="es-ES" dirty="0" smtClean="0"/>
              <a:t>Text</a:t>
            </a:r>
            <a:endParaRPr lang="en-US" dirty="0"/>
          </a:p>
          <a:p>
            <a:pPr lvl="0"/>
            <a:endParaRPr lang="en-US" dirty="0"/>
          </a:p>
          <a:p>
            <a:pPr lvl="0"/>
            <a:endParaRPr lang="en-US" dirty="0"/>
          </a:p>
        </p:txBody>
      </p:sp>
      <p:sp>
        <p:nvSpPr>
          <p:cNvPr id="18" name="Marcador de texto 8">
            <a:extLst>
              <a:ext uri="{FF2B5EF4-FFF2-40B4-BE49-F238E27FC236}">
                <a16:creationId xmlns="" xmlns:a16="http://schemas.microsoft.com/office/drawing/2014/main" id="{3A270A2A-16DD-47C6-9888-7A1D01265BB0}"/>
              </a:ext>
            </a:extLst>
          </p:cNvPr>
          <p:cNvSpPr>
            <a:spLocks noGrp="1"/>
          </p:cNvSpPr>
          <p:nvPr>
            <p:ph type="body" sz="quarter" idx="14" hasCustomPrompt="1"/>
          </p:nvPr>
        </p:nvSpPr>
        <p:spPr>
          <a:xfrm>
            <a:off x="3200400" y="1496904"/>
            <a:ext cx="2752731" cy="274746"/>
          </a:xfrm>
        </p:spPr>
        <p:txBody>
          <a:bodyPr/>
          <a:lstStyle>
            <a:lvl1pPr marL="0" marR="0" indent="0" algn="l" defTabSz="456850" rtl="0" eaLnBrk="1" fontAlgn="auto" latinLnBrk="0" hangingPunct="1">
              <a:lnSpc>
                <a:spcPct val="100000"/>
              </a:lnSpc>
              <a:spcBef>
                <a:spcPct val="20000"/>
              </a:spcBef>
              <a:spcAft>
                <a:spcPts val="0"/>
              </a:spcAft>
              <a:buClrTx/>
              <a:buSzTx/>
              <a:buFont typeface="Arial"/>
              <a:buNone/>
              <a:tabLst/>
              <a:defRPr>
                <a:solidFill>
                  <a:schemeClr val="bg1"/>
                </a:solidFill>
              </a:defRPr>
            </a:lvl1pPr>
          </a:lstStyle>
          <a:p>
            <a:pPr marL="0" marR="0" lvl="0" indent="0" algn="l" defTabSz="456850" rtl="0" eaLnBrk="1" fontAlgn="auto" latinLnBrk="0" hangingPunct="1">
              <a:lnSpc>
                <a:spcPct val="100000"/>
              </a:lnSpc>
              <a:spcBef>
                <a:spcPct val="20000"/>
              </a:spcBef>
              <a:spcAft>
                <a:spcPts val="0"/>
              </a:spcAft>
              <a:buClrTx/>
              <a:buSzTx/>
              <a:buFont typeface="Arial"/>
              <a:buNone/>
              <a:tabLst/>
              <a:defRPr/>
            </a:pPr>
            <a:r>
              <a:rPr lang="es-ES" dirty="0" smtClean="0"/>
              <a:t>Text</a:t>
            </a:r>
            <a:endParaRPr lang="en-US" dirty="0"/>
          </a:p>
          <a:p>
            <a:pPr lvl="0"/>
            <a:endParaRPr lang="en-US" dirty="0"/>
          </a:p>
          <a:p>
            <a:pPr lvl="0"/>
            <a:endParaRPr lang="en-US" dirty="0"/>
          </a:p>
        </p:txBody>
      </p:sp>
      <p:sp>
        <p:nvSpPr>
          <p:cNvPr id="19" name="Marcador de texto 8">
            <a:extLst>
              <a:ext uri="{FF2B5EF4-FFF2-40B4-BE49-F238E27FC236}">
                <a16:creationId xmlns="" xmlns:a16="http://schemas.microsoft.com/office/drawing/2014/main" id="{E600B920-0896-4B7D-8D93-B85974A5F256}"/>
              </a:ext>
            </a:extLst>
          </p:cNvPr>
          <p:cNvSpPr>
            <a:spLocks noGrp="1"/>
          </p:cNvSpPr>
          <p:nvPr>
            <p:ph type="body" sz="quarter" idx="15" hasCustomPrompt="1"/>
          </p:nvPr>
        </p:nvSpPr>
        <p:spPr>
          <a:xfrm>
            <a:off x="3200400" y="1980828"/>
            <a:ext cx="2752731" cy="274746"/>
          </a:xfrm>
        </p:spPr>
        <p:txBody>
          <a:bodyPr/>
          <a:lstStyle>
            <a:lvl1pPr marL="0" marR="0" indent="0" algn="l" defTabSz="456850" rtl="0" eaLnBrk="1" fontAlgn="auto" latinLnBrk="0" hangingPunct="1">
              <a:lnSpc>
                <a:spcPct val="100000"/>
              </a:lnSpc>
              <a:spcBef>
                <a:spcPct val="20000"/>
              </a:spcBef>
              <a:spcAft>
                <a:spcPts val="0"/>
              </a:spcAft>
              <a:buClrTx/>
              <a:buSzTx/>
              <a:buFont typeface="Arial"/>
              <a:buNone/>
              <a:tabLst/>
              <a:defRPr>
                <a:solidFill>
                  <a:schemeClr val="bg1"/>
                </a:solidFill>
              </a:defRPr>
            </a:lvl1pPr>
          </a:lstStyle>
          <a:p>
            <a:pPr marL="0" marR="0" lvl="0" indent="0" algn="l" defTabSz="456850" rtl="0" eaLnBrk="1" fontAlgn="auto" latinLnBrk="0" hangingPunct="1">
              <a:lnSpc>
                <a:spcPct val="100000"/>
              </a:lnSpc>
              <a:spcBef>
                <a:spcPct val="20000"/>
              </a:spcBef>
              <a:spcAft>
                <a:spcPts val="0"/>
              </a:spcAft>
              <a:buClrTx/>
              <a:buSzTx/>
              <a:buFont typeface="Arial"/>
              <a:buNone/>
              <a:tabLst/>
              <a:defRPr/>
            </a:pPr>
            <a:r>
              <a:rPr lang="es-ES" dirty="0" smtClean="0"/>
              <a:t>Text</a:t>
            </a:r>
            <a:endParaRPr lang="en-US" dirty="0"/>
          </a:p>
          <a:p>
            <a:pPr lvl="0"/>
            <a:endParaRPr lang="en-US" dirty="0"/>
          </a:p>
          <a:p>
            <a:pPr lvl="0"/>
            <a:endParaRPr lang="en-US" dirty="0"/>
          </a:p>
        </p:txBody>
      </p:sp>
      <p:sp>
        <p:nvSpPr>
          <p:cNvPr id="20" name="Marcador de texto 8">
            <a:extLst>
              <a:ext uri="{FF2B5EF4-FFF2-40B4-BE49-F238E27FC236}">
                <a16:creationId xmlns="" xmlns:a16="http://schemas.microsoft.com/office/drawing/2014/main" id="{98D8A34D-BB4B-44E4-8602-89E04E9E4295}"/>
              </a:ext>
            </a:extLst>
          </p:cNvPr>
          <p:cNvSpPr>
            <a:spLocks noGrp="1"/>
          </p:cNvSpPr>
          <p:nvPr>
            <p:ph type="body" sz="quarter" idx="16" hasCustomPrompt="1"/>
          </p:nvPr>
        </p:nvSpPr>
        <p:spPr>
          <a:xfrm>
            <a:off x="3200400" y="2464752"/>
            <a:ext cx="2752731" cy="274746"/>
          </a:xfrm>
        </p:spPr>
        <p:txBody>
          <a:bodyPr/>
          <a:lstStyle>
            <a:lvl1pPr marL="0" marR="0" indent="0" algn="l" defTabSz="456850" rtl="0" eaLnBrk="1" fontAlgn="auto" latinLnBrk="0" hangingPunct="1">
              <a:lnSpc>
                <a:spcPct val="100000"/>
              </a:lnSpc>
              <a:spcBef>
                <a:spcPct val="20000"/>
              </a:spcBef>
              <a:spcAft>
                <a:spcPts val="0"/>
              </a:spcAft>
              <a:buClrTx/>
              <a:buSzTx/>
              <a:buFont typeface="Arial"/>
              <a:buNone/>
              <a:tabLst/>
              <a:defRPr>
                <a:solidFill>
                  <a:schemeClr val="bg1"/>
                </a:solidFill>
              </a:defRPr>
            </a:lvl1pPr>
          </a:lstStyle>
          <a:p>
            <a:pPr marL="0" marR="0" lvl="0" indent="0" algn="l" defTabSz="456850" rtl="0" eaLnBrk="1" fontAlgn="auto" latinLnBrk="0" hangingPunct="1">
              <a:lnSpc>
                <a:spcPct val="100000"/>
              </a:lnSpc>
              <a:spcBef>
                <a:spcPct val="20000"/>
              </a:spcBef>
              <a:spcAft>
                <a:spcPts val="0"/>
              </a:spcAft>
              <a:buClrTx/>
              <a:buSzTx/>
              <a:buFont typeface="Arial"/>
              <a:buNone/>
              <a:tabLst/>
              <a:defRPr/>
            </a:pPr>
            <a:r>
              <a:rPr lang="es-ES" dirty="0" smtClean="0"/>
              <a:t>Text</a:t>
            </a:r>
            <a:endParaRPr lang="en-US" dirty="0"/>
          </a:p>
          <a:p>
            <a:pPr lvl="0"/>
            <a:endParaRPr lang="en-US" dirty="0"/>
          </a:p>
          <a:p>
            <a:pPr lvl="0"/>
            <a:endParaRPr lang="en-US" dirty="0"/>
          </a:p>
        </p:txBody>
      </p:sp>
      <p:sp>
        <p:nvSpPr>
          <p:cNvPr id="21" name="Marcador de texto 8">
            <a:extLst>
              <a:ext uri="{FF2B5EF4-FFF2-40B4-BE49-F238E27FC236}">
                <a16:creationId xmlns="" xmlns:a16="http://schemas.microsoft.com/office/drawing/2014/main" id="{61D1E4C1-5108-43AD-97CD-D16BB5666895}"/>
              </a:ext>
            </a:extLst>
          </p:cNvPr>
          <p:cNvSpPr>
            <a:spLocks noGrp="1"/>
          </p:cNvSpPr>
          <p:nvPr>
            <p:ph type="body" sz="quarter" idx="17" hasCustomPrompt="1"/>
          </p:nvPr>
        </p:nvSpPr>
        <p:spPr>
          <a:xfrm>
            <a:off x="3200400" y="2948676"/>
            <a:ext cx="2752731" cy="274746"/>
          </a:xfrm>
        </p:spPr>
        <p:txBody>
          <a:bodyPr/>
          <a:lstStyle>
            <a:lvl1pPr marL="0" marR="0" indent="0" algn="l" defTabSz="456850" rtl="0" eaLnBrk="1" fontAlgn="auto" latinLnBrk="0" hangingPunct="1">
              <a:lnSpc>
                <a:spcPct val="100000"/>
              </a:lnSpc>
              <a:spcBef>
                <a:spcPct val="20000"/>
              </a:spcBef>
              <a:spcAft>
                <a:spcPts val="0"/>
              </a:spcAft>
              <a:buClrTx/>
              <a:buSzTx/>
              <a:buFont typeface="Arial"/>
              <a:buNone/>
              <a:tabLst/>
              <a:defRPr>
                <a:solidFill>
                  <a:schemeClr val="bg1"/>
                </a:solidFill>
              </a:defRPr>
            </a:lvl1pPr>
          </a:lstStyle>
          <a:p>
            <a:pPr marL="0" marR="0" lvl="0" indent="0" algn="l" defTabSz="456850" rtl="0" eaLnBrk="1" fontAlgn="auto" latinLnBrk="0" hangingPunct="1">
              <a:lnSpc>
                <a:spcPct val="100000"/>
              </a:lnSpc>
              <a:spcBef>
                <a:spcPct val="20000"/>
              </a:spcBef>
              <a:spcAft>
                <a:spcPts val="0"/>
              </a:spcAft>
              <a:buClrTx/>
              <a:buSzTx/>
              <a:buFont typeface="Arial"/>
              <a:buNone/>
              <a:tabLst/>
              <a:defRPr/>
            </a:pPr>
            <a:r>
              <a:rPr lang="es-ES" dirty="0" smtClean="0"/>
              <a:t>Text</a:t>
            </a:r>
            <a:endParaRPr lang="en-US" dirty="0"/>
          </a:p>
          <a:p>
            <a:pPr lvl="0"/>
            <a:endParaRPr lang="en-US" dirty="0"/>
          </a:p>
          <a:p>
            <a:pPr lvl="0"/>
            <a:endParaRPr lang="en-US" dirty="0"/>
          </a:p>
        </p:txBody>
      </p:sp>
      <p:sp>
        <p:nvSpPr>
          <p:cNvPr id="22" name="Marcador de texto 8">
            <a:extLst>
              <a:ext uri="{FF2B5EF4-FFF2-40B4-BE49-F238E27FC236}">
                <a16:creationId xmlns="" xmlns:a16="http://schemas.microsoft.com/office/drawing/2014/main" id="{386F7A06-8FB3-41EC-8806-0C426924DAF4}"/>
              </a:ext>
            </a:extLst>
          </p:cNvPr>
          <p:cNvSpPr>
            <a:spLocks noGrp="1"/>
          </p:cNvSpPr>
          <p:nvPr>
            <p:ph type="body" sz="quarter" idx="18" hasCustomPrompt="1"/>
          </p:nvPr>
        </p:nvSpPr>
        <p:spPr>
          <a:xfrm>
            <a:off x="6116789" y="1494612"/>
            <a:ext cx="2752731" cy="274746"/>
          </a:xfrm>
        </p:spPr>
        <p:txBody>
          <a:bodyPr/>
          <a:lstStyle>
            <a:lvl1pPr marL="0" marR="0" indent="0" algn="l" defTabSz="456850" rtl="0" eaLnBrk="1" fontAlgn="auto" latinLnBrk="0" hangingPunct="1">
              <a:lnSpc>
                <a:spcPct val="100000"/>
              </a:lnSpc>
              <a:spcBef>
                <a:spcPct val="20000"/>
              </a:spcBef>
              <a:spcAft>
                <a:spcPts val="0"/>
              </a:spcAft>
              <a:buClrTx/>
              <a:buSzTx/>
              <a:buFont typeface="Arial"/>
              <a:buNone/>
              <a:tabLst/>
              <a:defRPr>
                <a:solidFill>
                  <a:schemeClr val="bg1"/>
                </a:solidFill>
              </a:defRPr>
            </a:lvl1pPr>
          </a:lstStyle>
          <a:p>
            <a:pPr marL="0" marR="0" lvl="0" indent="0" algn="l" defTabSz="456850" rtl="0" eaLnBrk="1" fontAlgn="auto" latinLnBrk="0" hangingPunct="1">
              <a:lnSpc>
                <a:spcPct val="100000"/>
              </a:lnSpc>
              <a:spcBef>
                <a:spcPct val="20000"/>
              </a:spcBef>
              <a:spcAft>
                <a:spcPts val="0"/>
              </a:spcAft>
              <a:buClrTx/>
              <a:buSzTx/>
              <a:buFont typeface="Arial"/>
              <a:buNone/>
              <a:tabLst/>
              <a:defRPr/>
            </a:pPr>
            <a:r>
              <a:rPr lang="es-ES" dirty="0" smtClean="0"/>
              <a:t>Text</a:t>
            </a:r>
            <a:endParaRPr lang="en-US" dirty="0"/>
          </a:p>
          <a:p>
            <a:pPr lvl="0"/>
            <a:endParaRPr lang="en-US" dirty="0"/>
          </a:p>
          <a:p>
            <a:pPr lvl="0"/>
            <a:endParaRPr lang="en-US" dirty="0"/>
          </a:p>
        </p:txBody>
      </p:sp>
      <p:sp>
        <p:nvSpPr>
          <p:cNvPr id="23" name="Marcador de texto 8">
            <a:extLst>
              <a:ext uri="{FF2B5EF4-FFF2-40B4-BE49-F238E27FC236}">
                <a16:creationId xmlns="" xmlns:a16="http://schemas.microsoft.com/office/drawing/2014/main" id="{AF55111D-F418-48CB-8CAD-1AECEEA3E757}"/>
              </a:ext>
            </a:extLst>
          </p:cNvPr>
          <p:cNvSpPr>
            <a:spLocks noGrp="1"/>
          </p:cNvSpPr>
          <p:nvPr>
            <p:ph type="body" sz="quarter" idx="19" hasCustomPrompt="1"/>
          </p:nvPr>
        </p:nvSpPr>
        <p:spPr>
          <a:xfrm>
            <a:off x="6116789" y="1978536"/>
            <a:ext cx="2752731" cy="274746"/>
          </a:xfrm>
        </p:spPr>
        <p:txBody>
          <a:bodyPr/>
          <a:lstStyle>
            <a:lvl1pPr marL="0" marR="0" indent="0" algn="l" defTabSz="456850" rtl="0" eaLnBrk="1" fontAlgn="auto" latinLnBrk="0" hangingPunct="1">
              <a:lnSpc>
                <a:spcPct val="100000"/>
              </a:lnSpc>
              <a:spcBef>
                <a:spcPct val="20000"/>
              </a:spcBef>
              <a:spcAft>
                <a:spcPts val="0"/>
              </a:spcAft>
              <a:buClrTx/>
              <a:buSzTx/>
              <a:buFont typeface="Arial"/>
              <a:buNone/>
              <a:tabLst/>
              <a:defRPr>
                <a:solidFill>
                  <a:schemeClr val="bg1"/>
                </a:solidFill>
              </a:defRPr>
            </a:lvl1pPr>
          </a:lstStyle>
          <a:p>
            <a:pPr marL="0" marR="0" lvl="0" indent="0" algn="l" defTabSz="456850" rtl="0" eaLnBrk="1" fontAlgn="auto" latinLnBrk="0" hangingPunct="1">
              <a:lnSpc>
                <a:spcPct val="100000"/>
              </a:lnSpc>
              <a:spcBef>
                <a:spcPct val="20000"/>
              </a:spcBef>
              <a:spcAft>
                <a:spcPts val="0"/>
              </a:spcAft>
              <a:buClrTx/>
              <a:buSzTx/>
              <a:buFont typeface="Arial"/>
              <a:buNone/>
              <a:tabLst/>
              <a:defRPr/>
            </a:pPr>
            <a:r>
              <a:rPr lang="es-ES" dirty="0" smtClean="0"/>
              <a:t>Text</a:t>
            </a:r>
            <a:endParaRPr lang="en-US" dirty="0"/>
          </a:p>
          <a:p>
            <a:pPr lvl="0"/>
            <a:endParaRPr lang="en-US" dirty="0"/>
          </a:p>
          <a:p>
            <a:pPr lvl="0"/>
            <a:endParaRPr lang="en-US" dirty="0"/>
          </a:p>
        </p:txBody>
      </p:sp>
      <p:sp>
        <p:nvSpPr>
          <p:cNvPr id="24" name="Marcador de texto 8">
            <a:extLst>
              <a:ext uri="{FF2B5EF4-FFF2-40B4-BE49-F238E27FC236}">
                <a16:creationId xmlns="" xmlns:a16="http://schemas.microsoft.com/office/drawing/2014/main" id="{07360FB9-EB78-488E-B09B-40CBC715D6F6}"/>
              </a:ext>
            </a:extLst>
          </p:cNvPr>
          <p:cNvSpPr>
            <a:spLocks noGrp="1"/>
          </p:cNvSpPr>
          <p:nvPr>
            <p:ph type="body" sz="quarter" idx="20" hasCustomPrompt="1"/>
          </p:nvPr>
        </p:nvSpPr>
        <p:spPr>
          <a:xfrm>
            <a:off x="6116789" y="2462460"/>
            <a:ext cx="2752731" cy="274746"/>
          </a:xfrm>
        </p:spPr>
        <p:txBody>
          <a:bodyPr/>
          <a:lstStyle>
            <a:lvl1pPr marL="0" marR="0" indent="0" algn="l" defTabSz="456850" rtl="0" eaLnBrk="1" fontAlgn="auto" latinLnBrk="0" hangingPunct="1">
              <a:lnSpc>
                <a:spcPct val="100000"/>
              </a:lnSpc>
              <a:spcBef>
                <a:spcPct val="20000"/>
              </a:spcBef>
              <a:spcAft>
                <a:spcPts val="0"/>
              </a:spcAft>
              <a:buClrTx/>
              <a:buSzTx/>
              <a:buFont typeface="Arial"/>
              <a:buNone/>
              <a:tabLst/>
              <a:defRPr>
                <a:solidFill>
                  <a:schemeClr val="bg1"/>
                </a:solidFill>
              </a:defRPr>
            </a:lvl1pPr>
          </a:lstStyle>
          <a:p>
            <a:pPr marL="0" marR="0" lvl="0" indent="0" algn="l" defTabSz="456850" rtl="0" eaLnBrk="1" fontAlgn="auto" latinLnBrk="0" hangingPunct="1">
              <a:lnSpc>
                <a:spcPct val="100000"/>
              </a:lnSpc>
              <a:spcBef>
                <a:spcPct val="20000"/>
              </a:spcBef>
              <a:spcAft>
                <a:spcPts val="0"/>
              </a:spcAft>
              <a:buClrTx/>
              <a:buSzTx/>
              <a:buFont typeface="Arial"/>
              <a:buNone/>
              <a:tabLst/>
              <a:defRPr/>
            </a:pPr>
            <a:r>
              <a:rPr lang="es-ES" dirty="0" smtClean="0"/>
              <a:t>Text</a:t>
            </a:r>
            <a:endParaRPr lang="en-US" dirty="0"/>
          </a:p>
          <a:p>
            <a:pPr lvl="0"/>
            <a:endParaRPr lang="en-US" dirty="0"/>
          </a:p>
          <a:p>
            <a:pPr lvl="0"/>
            <a:endParaRPr lang="en-US" dirty="0"/>
          </a:p>
        </p:txBody>
      </p:sp>
      <p:sp>
        <p:nvSpPr>
          <p:cNvPr id="25" name="Marcador de texto 8">
            <a:extLst>
              <a:ext uri="{FF2B5EF4-FFF2-40B4-BE49-F238E27FC236}">
                <a16:creationId xmlns="" xmlns:a16="http://schemas.microsoft.com/office/drawing/2014/main" id="{D596EF08-DA80-4108-AC64-B71B1E7226BE}"/>
              </a:ext>
            </a:extLst>
          </p:cNvPr>
          <p:cNvSpPr>
            <a:spLocks noGrp="1"/>
          </p:cNvSpPr>
          <p:nvPr>
            <p:ph type="body" sz="quarter" idx="21" hasCustomPrompt="1"/>
          </p:nvPr>
        </p:nvSpPr>
        <p:spPr>
          <a:xfrm>
            <a:off x="6116789" y="2946384"/>
            <a:ext cx="2752731" cy="274746"/>
          </a:xfrm>
        </p:spPr>
        <p:txBody>
          <a:bodyPr/>
          <a:lstStyle>
            <a:lvl1pPr marL="0" marR="0" indent="0" algn="l" defTabSz="456850" rtl="0" eaLnBrk="1" fontAlgn="auto" latinLnBrk="0" hangingPunct="1">
              <a:lnSpc>
                <a:spcPct val="100000"/>
              </a:lnSpc>
              <a:spcBef>
                <a:spcPct val="20000"/>
              </a:spcBef>
              <a:spcAft>
                <a:spcPts val="0"/>
              </a:spcAft>
              <a:buClrTx/>
              <a:buSzTx/>
              <a:buFont typeface="Arial"/>
              <a:buNone/>
              <a:tabLst/>
              <a:defRPr>
                <a:solidFill>
                  <a:schemeClr val="bg1"/>
                </a:solidFill>
              </a:defRPr>
            </a:lvl1pPr>
          </a:lstStyle>
          <a:p>
            <a:pPr marL="0" marR="0" lvl="0" indent="0" algn="l" defTabSz="456850" rtl="0" eaLnBrk="1" fontAlgn="auto" latinLnBrk="0" hangingPunct="1">
              <a:lnSpc>
                <a:spcPct val="100000"/>
              </a:lnSpc>
              <a:spcBef>
                <a:spcPct val="20000"/>
              </a:spcBef>
              <a:spcAft>
                <a:spcPts val="0"/>
              </a:spcAft>
              <a:buClrTx/>
              <a:buSzTx/>
              <a:buFont typeface="Arial"/>
              <a:buNone/>
              <a:tabLst/>
              <a:defRPr/>
            </a:pPr>
            <a:r>
              <a:rPr lang="es-ES" dirty="0" smtClean="0"/>
              <a:t>Text</a:t>
            </a:r>
            <a:endParaRPr lang="en-US" dirty="0"/>
          </a:p>
          <a:p>
            <a:pPr lvl="0"/>
            <a:endParaRPr lang="en-US" dirty="0"/>
          </a:p>
          <a:p>
            <a:pPr lvl="0"/>
            <a:endParaRPr lang="en-US" dirty="0"/>
          </a:p>
        </p:txBody>
      </p:sp>
      <p:sp>
        <p:nvSpPr>
          <p:cNvPr id="26" name="Pie Copyright">
            <a:extLst>
              <a:ext uri="{FF2B5EF4-FFF2-40B4-BE49-F238E27FC236}">
                <a16:creationId xmlns="" xmlns:a16="http://schemas.microsoft.com/office/drawing/2014/main" id="{F1158FFF-3FC7-4B14-AAD7-7345D17B2867}"/>
              </a:ext>
            </a:extLst>
          </p:cNvPr>
          <p:cNvSpPr txBox="1"/>
          <p:nvPr userDrawn="1"/>
        </p:nvSpPr>
        <p:spPr>
          <a:xfrm>
            <a:off x="280040" y="4864461"/>
            <a:ext cx="2747367" cy="176213"/>
          </a:xfrm>
          <a:prstGeom prst="rect">
            <a:avLst/>
          </a:prstGeom>
        </p:spPr>
        <p:txBody>
          <a:bodyPr vert="horz" lIns="0" tIns="0" rIns="0" bIns="0" rtlCol="0" anchor="b" anchorCtr="0"/>
          <a:lstStyle>
            <a:defPPr>
              <a:defRPr lang="en-US"/>
            </a:defPPr>
            <a:lvl1pPr>
              <a:defRPr sz="2000">
                <a:solidFill>
                  <a:srgbClr val="DF0024"/>
                </a:solidFill>
                <a:cs typeface="Verdana"/>
              </a:defRPr>
            </a:lvl1pPr>
          </a:lstStyle>
          <a:p>
            <a:pPr lvl="0"/>
            <a:r>
              <a:rPr lang="es-ES" sz="750" dirty="0">
                <a:solidFill>
                  <a:schemeClr val="bg1"/>
                </a:solidFill>
              </a:rPr>
              <a:t>© GMV </a:t>
            </a:r>
            <a:r>
              <a:rPr lang="es-ES" sz="750" dirty="0" err="1">
                <a:solidFill>
                  <a:schemeClr val="bg1"/>
                </a:solidFill>
              </a:rPr>
              <a:t>Property</a:t>
            </a:r>
            <a:r>
              <a:rPr lang="es-ES" sz="750" dirty="0">
                <a:solidFill>
                  <a:schemeClr val="bg1"/>
                </a:solidFill>
              </a:rPr>
              <a:t> </a:t>
            </a:r>
            <a:r>
              <a:rPr lang="mr-IN" sz="750" dirty="0">
                <a:solidFill>
                  <a:schemeClr val="bg1"/>
                </a:solidFill>
              </a:rPr>
              <a:t>–</a:t>
            </a:r>
            <a:r>
              <a:rPr lang="es-ES" sz="750" dirty="0">
                <a:solidFill>
                  <a:schemeClr val="bg1"/>
                </a:solidFill>
              </a:rPr>
              <a:t> </a:t>
            </a:r>
            <a:r>
              <a:rPr lang="es-ES" sz="750" dirty="0" smtClean="0">
                <a:solidFill>
                  <a:schemeClr val="bg1"/>
                </a:solidFill>
              </a:rPr>
              <a:t>10/16/2019 </a:t>
            </a:r>
            <a:r>
              <a:rPr lang="es-ES" sz="750" dirty="0">
                <a:solidFill>
                  <a:schemeClr val="bg1"/>
                </a:solidFill>
              </a:rPr>
              <a:t>- </a:t>
            </a:r>
            <a:r>
              <a:rPr lang="es-ES" sz="750" dirty="0" err="1">
                <a:solidFill>
                  <a:schemeClr val="bg1"/>
                </a:solidFill>
              </a:rPr>
              <a:t>All</a:t>
            </a:r>
            <a:r>
              <a:rPr lang="es-ES" sz="750" dirty="0">
                <a:solidFill>
                  <a:schemeClr val="bg1"/>
                </a:solidFill>
              </a:rPr>
              <a:t> </a:t>
            </a:r>
            <a:r>
              <a:rPr lang="es-ES" sz="750" dirty="0" err="1">
                <a:solidFill>
                  <a:schemeClr val="bg1"/>
                </a:solidFill>
              </a:rPr>
              <a:t>rights</a:t>
            </a:r>
            <a:r>
              <a:rPr lang="es-ES" sz="750" dirty="0">
                <a:solidFill>
                  <a:schemeClr val="bg1"/>
                </a:solidFill>
              </a:rPr>
              <a:t> </a:t>
            </a:r>
            <a:r>
              <a:rPr lang="es-ES" sz="750" dirty="0" err="1">
                <a:solidFill>
                  <a:schemeClr val="bg1"/>
                </a:solidFill>
              </a:rPr>
              <a:t>reserved</a:t>
            </a:r>
            <a:endParaRPr lang="en-US" sz="750" dirty="0">
              <a:solidFill>
                <a:schemeClr val="bg1"/>
              </a:solidFill>
            </a:endParaRPr>
          </a:p>
        </p:txBody>
      </p:sp>
      <p:sp>
        <p:nvSpPr>
          <p:cNvPr id="27" name="Marcador N Diapo">
            <a:extLst>
              <a:ext uri="{FF2B5EF4-FFF2-40B4-BE49-F238E27FC236}">
                <a16:creationId xmlns="" xmlns:a16="http://schemas.microsoft.com/office/drawing/2014/main" id="{1E559AD0-7599-4F86-92B6-18FEEF8DAE93}"/>
              </a:ext>
            </a:extLst>
          </p:cNvPr>
          <p:cNvSpPr>
            <a:spLocks noGrp="1"/>
          </p:cNvSpPr>
          <p:nvPr>
            <p:ph type="sldNum" sz="quarter" idx="4"/>
          </p:nvPr>
        </p:nvSpPr>
        <p:spPr>
          <a:xfrm>
            <a:off x="3543137" y="4864461"/>
            <a:ext cx="2057727" cy="176213"/>
          </a:xfrm>
          <a:prstGeom prst="rect">
            <a:avLst/>
          </a:prstGeom>
        </p:spPr>
        <p:txBody>
          <a:bodyPr vert="horz" lIns="0" tIns="0" rIns="0" bIns="0" rtlCol="0" anchor="b" anchorCtr="1"/>
          <a:lstStyle>
            <a:lvl1pPr algn="ctr">
              <a:defRPr lang="en-US" sz="750" smtClean="0">
                <a:solidFill>
                  <a:schemeClr val="bg1"/>
                </a:solidFill>
                <a:cs typeface="Verdana"/>
              </a:defRPr>
            </a:lvl1pPr>
          </a:lstStyle>
          <a:p>
            <a:r>
              <a:rPr lang="es-ES" dirty="0" smtClean="0"/>
              <a:t>Page. </a:t>
            </a:r>
            <a:fld id="{6EA1CDEB-99A0-4F13-B8D0-26CBF3AB4908}" type="slidenum">
              <a:rPr smtClean="0"/>
              <a:pPr/>
              <a:t>‹Nº›</a:t>
            </a:fld>
            <a:endParaRPr dirty="0"/>
          </a:p>
        </p:txBody>
      </p:sp>
      <p:pic>
        <p:nvPicPr>
          <p:cNvPr id="29" name="Imagen 28"/>
          <p:cNvPicPr>
            <a:picLocks noChangeAspect="1"/>
          </p:cNvPicPr>
          <p:nvPr userDrawn="1"/>
        </p:nvPicPr>
        <p:blipFill>
          <a:blip r:embed="rId2"/>
          <a:stretch>
            <a:fillRect/>
          </a:stretch>
        </p:blipFill>
        <p:spPr>
          <a:xfrm>
            <a:off x="8461086" y="4895297"/>
            <a:ext cx="397164" cy="160729"/>
          </a:xfrm>
          <a:prstGeom prst="rect">
            <a:avLst/>
          </a:prstGeom>
        </p:spPr>
      </p:pic>
    </p:spTree>
    <p:extLst>
      <p:ext uri="{BB962C8B-B14F-4D97-AF65-F5344CB8AC3E}">
        <p14:creationId xmlns:p14="http://schemas.microsoft.com/office/powerpoint/2010/main" val="427942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mod="1">
    <p:ext uri="{DCECCB84-F9BA-43D5-87BE-67443E8EF086}">
      <p15:sldGuideLst xmlns:p15="http://schemas.microsoft.com/office/powerpoint/2012/main">
        <p15:guide id="3" orient="horz" pos="1062" userDrawn="1">
          <p15:clr>
            <a:srgbClr val="C35EA4"/>
          </p15:clr>
        </p15:guide>
        <p15:guide id="4" orient="horz" pos="1368" userDrawn="1">
          <p15:clr>
            <a:srgbClr val="C35EA4"/>
          </p15:clr>
        </p15:guide>
        <p15:guide id="5" orient="horz" pos="1674" userDrawn="1">
          <p15:clr>
            <a:srgbClr val="C35EA4"/>
          </p15:clr>
        </p15:guide>
        <p15:guide id="6" orient="horz" pos="1980" userDrawn="1">
          <p15:clr>
            <a:srgbClr val="C35E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s + Image">
    <p:spTree>
      <p:nvGrpSpPr>
        <p:cNvPr id="1" name=""/>
        <p:cNvGrpSpPr/>
        <p:nvPr/>
      </p:nvGrpSpPr>
      <p:grpSpPr>
        <a:xfrm>
          <a:off x="0" y="0"/>
          <a:ext cx="0" cy="0"/>
          <a:chOff x="0" y="0"/>
          <a:chExt cx="0" cy="0"/>
        </a:xfrm>
      </p:grpSpPr>
      <p:sp>
        <p:nvSpPr>
          <p:cNvPr id="9" name="Marcador de texto 8">
            <a:extLst>
              <a:ext uri="{FF2B5EF4-FFF2-40B4-BE49-F238E27FC236}">
                <a16:creationId xmlns="" xmlns:a16="http://schemas.microsoft.com/office/drawing/2014/main" id="{BB4CE2EE-685E-406D-8EE4-9CFD7A940C61}"/>
              </a:ext>
            </a:extLst>
          </p:cNvPr>
          <p:cNvSpPr>
            <a:spLocks noGrp="1"/>
          </p:cNvSpPr>
          <p:nvPr>
            <p:ph type="body" sz="quarter" idx="10" hasCustomPrompt="1"/>
          </p:nvPr>
        </p:nvSpPr>
        <p:spPr>
          <a:xfrm>
            <a:off x="299079" y="1184564"/>
            <a:ext cx="4220900" cy="257175"/>
          </a:xfrm>
        </p:spPr>
        <p:txBody>
          <a:bodyPr/>
          <a:lstStyle>
            <a:lvl1pPr marL="0" marR="0" indent="0" algn="l" defTabSz="456850" rtl="0" eaLnBrk="1" fontAlgn="auto" latinLnBrk="0" hangingPunct="1">
              <a:lnSpc>
                <a:spcPct val="100000"/>
              </a:lnSpc>
              <a:spcBef>
                <a:spcPct val="20000"/>
              </a:spcBef>
              <a:spcAft>
                <a:spcPts val="0"/>
              </a:spcAft>
              <a:buClrTx/>
              <a:buSzTx/>
              <a:buFont typeface="Arial"/>
              <a:buNone/>
              <a:tabLst/>
              <a:defRPr b="1">
                <a:solidFill>
                  <a:srgbClr val="860001"/>
                </a:solidFill>
              </a:defRPr>
            </a:lvl1pPr>
          </a:lstStyle>
          <a:p>
            <a:pPr lvl="0"/>
            <a:r>
              <a:rPr lang="es-ES"/>
              <a:t>Subtítulo de 1 línea</a:t>
            </a:r>
            <a:endParaRPr lang="en-US"/>
          </a:p>
        </p:txBody>
      </p:sp>
      <p:sp>
        <p:nvSpPr>
          <p:cNvPr id="8" name="Marcador de posición de imagen 7">
            <a:extLst>
              <a:ext uri="{FF2B5EF4-FFF2-40B4-BE49-F238E27FC236}">
                <a16:creationId xmlns="" xmlns:a16="http://schemas.microsoft.com/office/drawing/2014/main" id="{00E5776C-8F83-4FA0-9071-D2D490A20A68}"/>
              </a:ext>
            </a:extLst>
          </p:cNvPr>
          <p:cNvSpPr>
            <a:spLocks noGrp="1"/>
          </p:cNvSpPr>
          <p:nvPr>
            <p:ph type="pic" sz="quarter" idx="12" hasCustomPrompt="1"/>
          </p:nvPr>
        </p:nvSpPr>
        <p:spPr>
          <a:xfrm>
            <a:off x="4657725" y="342900"/>
            <a:ext cx="4509000" cy="4457700"/>
          </a:xfrm>
        </p:spPr>
        <p:txBody>
          <a:bodyPr/>
          <a:lstStyle/>
          <a:p>
            <a:r>
              <a:rPr lang="en-US" dirty="0" smtClean="0"/>
              <a:t>Click on the icon to add an image</a:t>
            </a:r>
            <a:endParaRPr lang="en-US" dirty="0"/>
          </a:p>
        </p:txBody>
      </p:sp>
      <p:sp>
        <p:nvSpPr>
          <p:cNvPr id="13" name="Marcador N Diapo">
            <a:extLst>
              <a:ext uri="{FF2B5EF4-FFF2-40B4-BE49-F238E27FC236}">
                <a16:creationId xmlns="" xmlns:a16="http://schemas.microsoft.com/office/drawing/2014/main" id="{FF5440A5-7C97-44F1-8571-25C5F72BD747}"/>
              </a:ext>
            </a:extLst>
          </p:cNvPr>
          <p:cNvSpPr>
            <a:spLocks noGrp="1"/>
          </p:cNvSpPr>
          <p:nvPr>
            <p:ph type="sldNum" sz="quarter" idx="4"/>
          </p:nvPr>
        </p:nvSpPr>
        <p:spPr>
          <a:xfrm>
            <a:off x="3543137" y="4864461"/>
            <a:ext cx="2057727" cy="176213"/>
          </a:xfrm>
          <a:prstGeom prst="rect">
            <a:avLst/>
          </a:prstGeom>
        </p:spPr>
        <p:txBody>
          <a:bodyPr vert="horz" lIns="0" tIns="0" rIns="0" bIns="0" rtlCol="0" anchor="b" anchorCtr="1"/>
          <a:lstStyle>
            <a:lvl1pPr algn="ctr">
              <a:defRPr lang="en-US" sz="750" smtClean="0">
                <a:solidFill>
                  <a:srgbClr val="DF0024"/>
                </a:solidFill>
                <a:cs typeface="Verdana"/>
              </a:defRPr>
            </a:lvl1pPr>
          </a:lstStyle>
          <a:p>
            <a:r>
              <a:rPr lang="en-US" dirty="0" smtClean="0"/>
              <a:t>P</a:t>
            </a:r>
            <a:r>
              <a:rPr lang="es-ES" dirty="0" err="1" smtClean="0"/>
              <a:t>age</a:t>
            </a:r>
            <a:r>
              <a:rPr lang="en-US" dirty="0" smtClean="0"/>
              <a:t>. </a:t>
            </a:r>
            <a:fld id="{6EA1CDEB-99A0-4F13-B8D0-26CBF3AB4908}" type="slidenum">
              <a:rPr smtClean="0"/>
              <a:pPr/>
              <a:t>‹Nº›</a:t>
            </a:fld>
            <a:endParaRPr dirty="0"/>
          </a:p>
        </p:txBody>
      </p:sp>
      <p:pic>
        <p:nvPicPr>
          <p:cNvPr id="14" name="Logo en blanco" hidden="1">
            <a:extLst>
              <a:ext uri="{FF2B5EF4-FFF2-40B4-BE49-F238E27FC236}">
                <a16:creationId xmlns="" xmlns:a16="http://schemas.microsoft.com/office/drawing/2014/main" id="{D6AA130D-8851-42DC-8E59-EABEAF6F781C}"/>
              </a:ext>
            </a:extLst>
          </p:cNvPr>
          <p:cNvPicPr>
            <a:picLocks noChangeAspect="1"/>
          </p:cNvPicPr>
          <p:nvPr userDrawn="1"/>
        </p:nvPicPr>
        <p:blipFill>
          <a:blip r:embed="rId2"/>
          <a:stretch>
            <a:fillRect/>
          </a:stretch>
        </p:blipFill>
        <p:spPr>
          <a:xfrm>
            <a:off x="8457694" y="4895323"/>
            <a:ext cx="399998" cy="165310"/>
          </a:xfrm>
          <a:prstGeom prst="rect">
            <a:avLst/>
          </a:prstGeom>
        </p:spPr>
      </p:pic>
      <p:sp>
        <p:nvSpPr>
          <p:cNvPr id="3" name="Título 2">
            <a:extLst>
              <a:ext uri="{FF2B5EF4-FFF2-40B4-BE49-F238E27FC236}">
                <a16:creationId xmlns="" xmlns:a16="http://schemas.microsoft.com/office/drawing/2014/main" id="{A9283826-77CC-4BC6-94B8-880CE77B3218}"/>
              </a:ext>
            </a:extLst>
          </p:cNvPr>
          <p:cNvSpPr>
            <a:spLocks noGrp="1"/>
          </p:cNvSpPr>
          <p:nvPr>
            <p:ph type="title" hasCustomPrompt="1"/>
          </p:nvPr>
        </p:nvSpPr>
        <p:spPr>
          <a:xfrm>
            <a:off x="280800" y="329330"/>
            <a:ext cx="4239179" cy="670795"/>
          </a:xfrm>
        </p:spPr>
        <p:txBody>
          <a:bodyPr vert="horz" wrap="square" lIns="0" tIns="0" rIns="0" bIns="0" rtlCol="0" anchor="t" anchorCtr="0">
            <a:noAutofit/>
          </a:bodyPr>
          <a:lstStyle>
            <a:lvl1pPr>
              <a:defRPr lang="en-US">
                <a:solidFill>
                  <a:srgbClr val="D10021"/>
                </a:solidFill>
              </a:defRPr>
            </a:lvl1pPr>
          </a:lstStyle>
          <a:p>
            <a:pPr lvl="0"/>
            <a:r>
              <a:rPr lang="es-ES" dirty="0" smtClean="0"/>
              <a:t>2 line </a:t>
            </a:r>
            <a:r>
              <a:rPr lang="es-ES" dirty="0" err="1" smtClean="0"/>
              <a:t>title</a:t>
            </a:r>
            <a:r>
              <a:rPr lang="es-ES" dirty="0" smtClean="0"/>
              <a:t>.</a:t>
            </a:r>
            <a:r>
              <a:rPr lang="es-ES" dirty="0"/>
              <a:t/>
            </a:r>
            <a:br>
              <a:rPr lang="es-ES" dirty="0"/>
            </a:br>
            <a:r>
              <a:rPr lang="es-ES" dirty="0" err="1" smtClean="0"/>
              <a:t>This</a:t>
            </a:r>
            <a:r>
              <a:rPr lang="es-ES" dirty="0" smtClean="0"/>
              <a:t> </a:t>
            </a:r>
            <a:r>
              <a:rPr lang="es-ES" dirty="0" err="1" smtClean="0"/>
              <a:t>is</a:t>
            </a:r>
            <a:r>
              <a:rPr lang="es-ES" dirty="0" smtClean="0"/>
              <a:t> </a:t>
            </a:r>
            <a:r>
              <a:rPr lang="es-ES" dirty="0" err="1" smtClean="0"/>
              <a:t>the</a:t>
            </a:r>
            <a:r>
              <a:rPr lang="es-ES" dirty="0" smtClean="0"/>
              <a:t> </a:t>
            </a:r>
            <a:r>
              <a:rPr lang="es-ES" dirty="0" err="1" smtClean="0"/>
              <a:t>second</a:t>
            </a:r>
            <a:endParaRPr lang="en-US" dirty="0"/>
          </a:p>
        </p:txBody>
      </p:sp>
      <p:sp>
        <p:nvSpPr>
          <p:cNvPr id="16" name="Marcador de texto 2">
            <a:extLst>
              <a:ext uri="{FF2B5EF4-FFF2-40B4-BE49-F238E27FC236}">
                <a16:creationId xmlns="" xmlns:a16="http://schemas.microsoft.com/office/drawing/2014/main" id="{423D9EE5-D63B-4A65-B1DB-13ED1AFBCE79}"/>
              </a:ext>
            </a:extLst>
          </p:cNvPr>
          <p:cNvSpPr>
            <a:spLocks noGrp="1"/>
          </p:cNvSpPr>
          <p:nvPr>
            <p:ph type="body" sz="quarter" idx="16" hasCustomPrompt="1"/>
          </p:nvPr>
        </p:nvSpPr>
        <p:spPr>
          <a:xfrm>
            <a:off x="276750" y="1686150"/>
            <a:ext cx="4220100" cy="3114450"/>
          </a:xfrm>
        </p:spPr>
        <p:txBody>
          <a:bodyPr/>
          <a:lstStyle>
            <a:lvl1pPr>
              <a:spcBef>
                <a:spcPts val="9"/>
              </a:spcBef>
              <a:defRPr sz="1350" b="1"/>
            </a:lvl1pPr>
            <a:lvl2pPr>
              <a:defRPr sz="1350" b="0">
                <a:solidFill>
                  <a:srgbClr val="666666"/>
                </a:solidFill>
              </a:defRPr>
            </a:lvl2pPr>
            <a:lvl3pPr marL="135000" indent="-135000">
              <a:buFont typeface="Arial" panose="020B0604020202020204" pitchFamily="34" charset="0"/>
              <a:buChar char="•"/>
              <a:defRPr/>
            </a:lvl3pPr>
            <a:lvl4pPr marL="135000" indent="-135000">
              <a:spcBef>
                <a:spcPts val="324"/>
              </a:spcBef>
              <a:buClr>
                <a:srgbClr val="666666"/>
              </a:buClr>
              <a:buFont typeface="Verdana" panose="020B0604030504040204" pitchFamily="34" charset="0"/>
              <a:buChar char="_"/>
              <a:defRPr b="0"/>
            </a:lvl4pPr>
            <a:lvl5pPr marL="135000" indent="-135000">
              <a:spcBef>
                <a:spcPts val="324"/>
              </a:spcBef>
              <a:buFont typeface="Verdana" panose="020B0604030504040204" pitchFamily="34" charset="0"/>
              <a:buChar char=" "/>
              <a:defRPr/>
            </a:lvl5pPr>
          </a:lstStyle>
          <a:p>
            <a:pPr lvl="0"/>
            <a:r>
              <a:rPr lang="es-ES"/>
              <a:t>Texto primer nivel</a:t>
            </a:r>
          </a:p>
          <a:p>
            <a:pPr lvl="1"/>
            <a:r>
              <a:rPr lang="es-ES"/>
              <a:t>Segundo nivel</a:t>
            </a:r>
          </a:p>
          <a:p>
            <a:pPr lvl="2"/>
            <a:r>
              <a:rPr lang="es-ES"/>
              <a:t>Tercer nivel</a:t>
            </a:r>
          </a:p>
          <a:p>
            <a:pPr lvl="3"/>
            <a:r>
              <a:rPr lang="es-ES"/>
              <a:t>Cuarto nivel</a:t>
            </a:r>
          </a:p>
          <a:p>
            <a:pPr lvl="4"/>
            <a:r>
              <a:rPr lang="es-ES"/>
              <a:t>Quinto nivel</a:t>
            </a:r>
            <a:endParaRPr lang="en-US"/>
          </a:p>
        </p:txBody>
      </p:sp>
      <p:pic>
        <p:nvPicPr>
          <p:cNvPr id="10" name="Imagen 9"/>
          <p:cNvPicPr>
            <a:picLocks noChangeAspect="1"/>
          </p:cNvPicPr>
          <p:nvPr userDrawn="1"/>
        </p:nvPicPr>
        <p:blipFill>
          <a:blip r:embed="rId3"/>
          <a:stretch>
            <a:fillRect/>
          </a:stretch>
        </p:blipFill>
        <p:spPr>
          <a:xfrm>
            <a:off x="8453560" y="4892004"/>
            <a:ext cx="408259" cy="164022"/>
          </a:xfrm>
          <a:prstGeom prst="rect">
            <a:avLst/>
          </a:prstGeom>
        </p:spPr>
      </p:pic>
      <p:sp>
        <p:nvSpPr>
          <p:cNvPr id="11" name="Google Shape;35;p13"/>
          <p:cNvSpPr/>
          <p:nvPr userDrawn="1"/>
        </p:nvSpPr>
        <p:spPr>
          <a:xfrm>
            <a:off x="4367454" y="2699923"/>
            <a:ext cx="1146172" cy="2436273"/>
          </a:xfrm>
          <a:prstGeom prst="rect">
            <a:avLst/>
          </a:prstGeom>
          <a:blipFill rotWithShape="1">
            <a:blip r:embed="rId4">
              <a:alphaModFix amt="15000"/>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36;p13"/>
          <p:cNvSpPr/>
          <p:nvPr userDrawn="1"/>
        </p:nvSpPr>
        <p:spPr>
          <a:xfrm>
            <a:off x="5689695" y="2728500"/>
            <a:ext cx="1272199" cy="2414999"/>
          </a:xfrm>
          <a:prstGeom prst="rect">
            <a:avLst/>
          </a:prstGeom>
          <a:blipFill rotWithShape="1">
            <a:blip r:embed="rId5">
              <a:alphaModFix amt="15000"/>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 name="Google Shape;37;p13"/>
          <p:cNvSpPr/>
          <p:nvPr userDrawn="1"/>
        </p:nvSpPr>
        <p:spPr>
          <a:xfrm>
            <a:off x="7082006" y="2445980"/>
            <a:ext cx="984638" cy="2710041"/>
          </a:xfrm>
          <a:prstGeom prst="rect">
            <a:avLst/>
          </a:prstGeom>
          <a:blipFill rotWithShape="1">
            <a:blip r:embed="rId6">
              <a:alphaModFix amt="15000"/>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59850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mod="1">
    <p:ext uri="{DCECCB84-F9BA-43D5-87BE-67443E8EF086}">
      <p15:sldGuideLst xmlns:p15="http://schemas.microsoft.com/office/powerpoint/2012/main">
        <p15:guide id="1" orient="horz" pos="864" userDrawn="1">
          <p15:clr>
            <a:srgbClr val="FBAE40"/>
          </p15:clr>
        </p15:guide>
        <p15:guide id="4" orient="horz" pos="117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s_Various formats">
    <p:spTree>
      <p:nvGrpSpPr>
        <p:cNvPr id="1" name=""/>
        <p:cNvGrpSpPr/>
        <p:nvPr/>
      </p:nvGrpSpPr>
      <p:grpSpPr>
        <a:xfrm>
          <a:off x="0" y="0"/>
          <a:ext cx="0" cy="0"/>
          <a:chOff x="0" y="0"/>
          <a:chExt cx="0" cy="0"/>
        </a:xfrm>
      </p:grpSpPr>
      <p:sp>
        <p:nvSpPr>
          <p:cNvPr id="9" name="Marcador de texto 8">
            <a:extLst>
              <a:ext uri="{FF2B5EF4-FFF2-40B4-BE49-F238E27FC236}">
                <a16:creationId xmlns="" xmlns:a16="http://schemas.microsoft.com/office/drawing/2014/main" id="{BB4CE2EE-685E-406D-8EE4-9CFD7A940C61}"/>
              </a:ext>
            </a:extLst>
          </p:cNvPr>
          <p:cNvSpPr>
            <a:spLocks noGrp="1"/>
          </p:cNvSpPr>
          <p:nvPr>
            <p:ph type="body" sz="quarter" idx="10" hasCustomPrompt="1"/>
          </p:nvPr>
        </p:nvSpPr>
        <p:spPr>
          <a:xfrm>
            <a:off x="299079" y="1184564"/>
            <a:ext cx="4220900" cy="257175"/>
          </a:xfrm>
        </p:spPr>
        <p:txBody>
          <a:bodyPr/>
          <a:lstStyle>
            <a:lvl1pPr marL="0" marR="0" indent="0" algn="l" defTabSz="456850" rtl="0" eaLnBrk="1" fontAlgn="auto" latinLnBrk="0" hangingPunct="1">
              <a:lnSpc>
                <a:spcPct val="100000"/>
              </a:lnSpc>
              <a:spcBef>
                <a:spcPct val="20000"/>
              </a:spcBef>
              <a:spcAft>
                <a:spcPts val="0"/>
              </a:spcAft>
              <a:buClrTx/>
              <a:buSzTx/>
              <a:buFont typeface="Arial"/>
              <a:buNone/>
              <a:tabLst/>
              <a:defRPr b="1">
                <a:solidFill>
                  <a:srgbClr val="860001"/>
                </a:solidFill>
              </a:defRPr>
            </a:lvl1pPr>
          </a:lstStyle>
          <a:p>
            <a:pPr lvl="0"/>
            <a:r>
              <a:rPr lang="es-ES"/>
              <a:t>Subtítulo de 1 línea</a:t>
            </a:r>
            <a:endParaRPr lang="en-US"/>
          </a:p>
        </p:txBody>
      </p:sp>
      <p:sp>
        <p:nvSpPr>
          <p:cNvPr id="13" name="Marcador N Diapo">
            <a:extLst>
              <a:ext uri="{FF2B5EF4-FFF2-40B4-BE49-F238E27FC236}">
                <a16:creationId xmlns="" xmlns:a16="http://schemas.microsoft.com/office/drawing/2014/main" id="{FF5440A5-7C97-44F1-8571-25C5F72BD747}"/>
              </a:ext>
            </a:extLst>
          </p:cNvPr>
          <p:cNvSpPr>
            <a:spLocks noGrp="1"/>
          </p:cNvSpPr>
          <p:nvPr>
            <p:ph type="sldNum" sz="quarter" idx="4"/>
          </p:nvPr>
        </p:nvSpPr>
        <p:spPr>
          <a:xfrm>
            <a:off x="3543137" y="4864461"/>
            <a:ext cx="2057727" cy="176213"/>
          </a:xfrm>
          <a:prstGeom prst="rect">
            <a:avLst/>
          </a:prstGeom>
        </p:spPr>
        <p:txBody>
          <a:bodyPr vert="horz" lIns="0" tIns="0" rIns="0" bIns="0" rtlCol="0" anchor="b" anchorCtr="1"/>
          <a:lstStyle>
            <a:lvl1pPr algn="ctr">
              <a:defRPr lang="en-US" sz="750" smtClean="0">
                <a:solidFill>
                  <a:srgbClr val="DF0024"/>
                </a:solidFill>
                <a:cs typeface="Verdana"/>
              </a:defRPr>
            </a:lvl1pPr>
          </a:lstStyle>
          <a:p>
            <a:r>
              <a:rPr lang="en-US" dirty="0" smtClean="0"/>
              <a:t>P</a:t>
            </a:r>
            <a:r>
              <a:rPr lang="es-ES" dirty="0" err="1" smtClean="0"/>
              <a:t>age</a:t>
            </a:r>
            <a:r>
              <a:rPr lang="en-US" dirty="0" smtClean="0"/>
              <a:t>. </a:t>
            </a:r>
            <a:fld id="{6EA1CDEB-99A0-4F13-B8D0-26CBF3AB4908}" type="slidenum">
              <a:rPr smtClean="0"/>
              <a:pPr/>
              <a:t>‹Nº›</a:t>
            </a:fld>
            <a:endParaRPr dirty="0"/>
          </a:p>
        </p:txBody>
      </p:sp>
      <p:pic>
        <p:nvPicPr>
          <p:cNvPr id="14" name="Logo en blanco" hidden="1">
            <a:extLst>
              <a:ext uri="{FF2B5EF4-FFF2-40B4-BE49-F238E27FC236}">
                <a16:creationId xmlns="" xmlns:a16="http://schemas.microsoft.com/office/drawing/2014/main" id="{D6AA130D-8851-42DC-8E59-EABEAF6F781C}"/>
              </a:ext>
            </a:extLst>
          </p:cNvPr>
          <p:cNvPicPr>
            <a:picLocks noChangeAspect="1"/>
          </p:cNvPicPr>
          <p:nvPr userDrawn="1"/>
        </p:nvPicPr>
        <p:blipFill>
          <a:blip r:embed="rId2"/>
          <a:stretch>
            <a:fillRect/>
          </a:stretch>
        </p:blipFill>
        <p:spPr>
          <a:xfrm>
            <a:off x="8457694" y="4895323"/>
            <a:ext cx="399998" cy="165310"/>
          </a:xfrm>
          <a:prstGeom prst="rect">
            <a:avLst/>
          </a:prstGeom>
        </p:spPr>
      </p:pic>
      <p:sp>
        <p:nvSpPr>
          <p:cNvPr id="3" name="Título 2">
            <a:extLst>
              <a:ext uri="{FF2B5EF4-FFF2-40B4-BE49-F238E27FC236}">
                <a16:creationId xmlns="" xmlns:a16="http://schemas.microsoft.com/office/drawing/2014/main" id="{A9283826-77CC-4BC6-94B8-880CE77B3218}"/>
              </a:ext>
            </a:extLst>
          </p:cNvPr>
          <p:cNvSpPr>
            <a:spLocks noGrp="1"/>
          </p:cNvSpPr>
          <p:nvPr>
            <p:ph type="title" hasCustomPrompt="1"/>
          </p:nvPr>
        </p:nvSpPr>
        <p:spPr>
          <a:xfrm>
            <a:off x="280800" y="329330"/>
            <a:ext cx="4239179" cy="670795"/>
          </a:xfrm>
        </p:spPr>
        <p:txBody>
          <a:bodyPr vert="horz" wrap="square" lIns="0" tIns="0" rIns="0" bIns="0" rtlCol="0" anchor="t" anchorCtr="0">
            <a:noAutofit/>
          </a:bodyPr>
          <a:lstStyle>
            <a:lvl1pPr>
              <a:defRPr lang="en-US">
                <a:solidFill>
                  <a:srgbClr val="D10021"/>
                </a:solidFill>
              </a:defRPr>
            </a:lvl1pPr>
          </a:lstStyle>
          <a:p>
            <a:pPr lvl="0"/>
            <a:r>
              <a:rPr lang="es-ES"/>
              <a:t>Título de 2 líneas.</a:t>
            </a:r>
            <a:br>
              <a:rPr lang="es-ES"/>
            </a:br>
            <a:r>
              <a:rPr lang="es-ES"/>
              <a:t>Esta es la segunda</a:t>
            </a:r>
            <a:endParaRPr lang="en-US"/>
          </a:p>
        </p:txBody>
      </p:sp>
      <p:sp>
        <p:nvSpPr>
          <p:cNvPr id="16" name="Marcador de texto 2">
            <a:extLst>
              <a:ext uri="{FF2B5EF4-FFF2-40B4-BE49-F238E27FC236}">
                <a16:creationId xmlns="" xmlns:a16="http://schemas.microsoft.com/office/drawing/2014/main" id="{423D9EE5-D63B-4A65-B1DB-13ED1AFBCE79}"/>
              </a:ext>
            </a:extLst>
          </p:cNvPr>
          <p:cNvSpPr>
            <a:spLocks noGrp="1"/>
          </p:cNvSpPr>
          <p:nvPr>
            <p:ph type="body" sz="quarter" idx="16" hasCustomPrompt="1"/>
          </p:nvPr>
        </p:nvSpPr>
        <p:spPr>
          <a:xfrm>
            <a:off x="4654166" y="657225"/>
            <a:ext cx="4220100" cy="784514"/>
          </a:xfrm>
        </p:spPr>
        <p:txBody>
          <a:bodyPr/>
          <a:lstStyle>
            <a:lvl1pPr>
              <a:spcBef>
                <a:spcPts val="9"/>
              </a:spcBef>
              <a:defRPr sz="1350" b="1"/>
            </a:lvl1pPr>
            <a:lvl2pPr>
              <a:defRPr sz="1350" b="0">
                <a:solidFill>
                  <a:srgbClr val="666666"/>
                </a:solidFill>
              </a:defRPr>
            </a:lvl2pPr>
            <a:lvl3pPr marL="135000" indent="-135000">
              <a:buFont typeface="Arial" panose="020B0604020202020204" pitchFamily="34" charset="0"/>
              <a:buChar char="•"/>
              <a:defRPr/>
            </a:lvl3pPr>
            <a:lvl4pPr marL="135000" indent="-135000">
              <a:spcBef>
                <a:spcPts val="324"/>
              </a:spcBef>
              <a:buClr>
                <a:srgbClr val="666666"/>
              </a:buClr>
              <a:buFont typeface="Verdana" panose="020B0604030504040204" pitchFamily="34" charset="0"/>
              <a:buChar char="_"/>
              <a:defRPr b="0"/>
            </a:lvl4pPr>
            <a:lvl5pPr marL="135000" indent="-135000">
              <a:spcBef>
                <a:spcPts val="324"/>
              </a:spcBef>
              <a:buFont typeface="Verdana" panose="020B0604030504040204" pitchFamily="34" charset="0"/>
              <a:buChar char=" "/>
              <a:defRPr/>
            </a:lvl5pPr>
          </a:lstStyle>
          <a:p>
            <a:pPr lvl="0"/>
            <a:r>
              <a:rPr lang="es-ES"/>
              <a:t>Texto primer nivel</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a:extLst>
              <a:ext uri="{FF2B5EF4-FFF2-40B4-BE49-F238E27FC236}">
                <a16:creationId xmlns="" xmlns:a16="http://schemas.microsoft.com/office/drawing/2014/main" id="{1A70E150-6A18-48FF-981C-99DF048CDE47}"/>
              </a:ext>
            </a:extLst>
          </p:cNvPr>
          <p:cNvSpPr>
            <a:spLocks noGrp="1"/>
          </p:cNvSpPr>
          <p:nvPr>
            <p:ph type="body" sz="quarter" idx="17" hasCustomPrompt="1"/>
          </p:nvPr>
        </p:nvSpPr>
        <p:spPr>
          <a:xfrm>
            <a:off x="3197646" y="1857375"/>
            <a:ext cx="2743200" cy="2743200"/>
          </a:xfrm>
        </p:spPr>
        <p:txBody>
          <a:bodyPr anchor="t" anchorCtr="1"/>
          <a:lstStyle>
            <a:lvl1pPr algn="ctr">
              <a:spcBef>
                <a:spcPts val="0"/>
              </a:spcBef>
              <a:defRPr>
                <a:solidFill>
                  <a:srgbClr val="DF0024"/>
                </a:solidFill>
                <a:latin typeface="+mj-lt"/>
              </a:defRPr>
            </a:lvl1pPr>
            <a:lvl2pPr algn="ctr">
              <a:spcBef>
                <a:spcPts val="675"/>
              </a:spcBef>
              <a:spcAft>
                <a:spcPts val="675"/>
              </a:spcAft>
              <a:defRPr sz="2400" b="0">
                <a:solidFill>
                  <a:srgbClr val="DF0024"/>
                </a:solidFill>
              </a:defRPr>
            </a:lvl2pPr>
            <a:lvl3pPr algn="ctr">
              <a:spcBef>
                <a:spcPts val="0"/>
              </a:spcBef>
              <a:defRPr>
                <a:solidFill>
                  <a:srgbClr val="DF0024"/>
                </a:solidFill>
              </a:defRPr>
            </a:lvl3pPr>
            <a:lvl4pPr>
              <a:defRPr>
                <a:solidFill>
                  <a:srgbClr val="DF0024"/>
                </a:solidFill>
              </a:defRPr>
            </a:lvl4pPr>
            <a:lvl5pPr>
              <a:defRPr>
                <a:solidFill>
                  <a:srgbClr val="DF0024"/>
                </a:solidFill>
              </a:defRPr>
            </a:lvl5pPr>
          </a:lstStyle>
          <a:p>
            <a:pPr lvl="0"/>
            <a:r>
              <a:rPr lang="es-ES"/>
              <a:t>Título</a:t>
            </a:r>
          </a:p>
          <a:p>
            <a:pPr lvl="1"/>
            <a:r>
              <a:rPr lang="es-ES"/>
              <a:t>Segundo nivel</a:t>
            </a:r>
          </a:p>
          <a:p>
            <a:pPr lvl="2"/>
            <a:r>
              <a:rPr lang="es-ES"/>
              <a:t>Varias líneas de texto</a:t>
            </a:r>
          </a:p>
        </p:txBody>
      </p:sp>
      <p:sp>
        <p:nvSpPr>
          <p:cNvPr id="18" name="Marcador de texto 3">
            <a:extLst>
              <a:ext uri="{FF2B5EF4-FFF2-40B4-BE49-F238E27FC236}">
                <a16:creationId xmlns="" xmlns:a16="http://schemas.microsoft.com/office/drawing/2014/main" id="{B50A1449-1716-4549-A1BA-4EA29662D38A}"/>
              </a:ext>
            </a:extLst>
          </p:cNvPr>
          <p:cNvSpPr>
            <a:spLocks noGrp="1"/>
          </p:cNvSpPr>
          <p:nvPr>
            <p:ph type="body" sz="quarter" idx="18" hasCustomPrompt="1"/>
          </p:nvPr>
        </p:nvSpPr>
        <p:spPr>
          <a:xfrm>
            <a:off x="280800" y="1857375"/>
            <a:ext cx="2743200" cy="2743200"/>
          </a:xfrm>
        </p:spPr>
        <p:txBody>
          <a:bodyPr anchor="t" anchorCtr="1"/>
          <a:lstStyle>
            <a:lvl1pPr algn="ctr">
              <a:spcBef>
                <a:spcPts val="0"/>
              </a:spcBef>
              <a:defRPr>
                <a:solidFill>
                  <a:srgbClr val="DF0024"/>
                </a:solidFill>
                <a:latin typeface="+mj-lt"/>
              </a:defRPr>
            </a:lvl1pPr>
            <a:lvl2pPr algn="ctr">
              <a:spcBef>
                <a:spcPts val="675"/>
              </a:spcBef>
              <a:spcAft>
                <a:spcPts val="675"/>
              </a:spcAft>
              <a:defRPr sz="2400" b="0">
                <a:solidFill>
                  <a:srgbClr val="DF0024"/>
                </a:solidFill>
              </a:defRPr>
            </a:lvl2pPr>
            <a:lvl3pPr algn="ctr">
              <a:spcBef>
                <a:spcPts val="0"/>
              </a:spcBef>
              <a:defRPr>
                <a:solidFill>
                  <a:srgbClr val="DF0024"/>
                </a:solidFill>
              </a:defRPr>
            </a:lvl3pPr>
            <a:lvl4pPr>
              <a:defRPr>
                <a:solidFill>
                  <a:srgbClr val="DF0024"/>
                </a:solidFill>
              </a:defRPr>
            </a:lvl4pPr>
            <a:lvl5pPr>
              <a:defRPr>
                <a:solidFill>
                  <a:srgbClr val="DF0024"/>
                </a:solidFill>
              </a:defRPr>
            </a:lvl5pPr>
          </a:lstStyle>
          <a:p>
            <a:pPr lvl="0"/>
            <a:r>
              <a:rPr lang="es-ES"/>
              <a:t>Título</a:t>
            </a:r>
          </a:p>
          <a:p>
            <a:pPr lvl="1"/>
            <a:r>
              <a:rPr lang="es-ES"/>
              <a:t>Segundo nivel</a:t>
            </a:r>
          </a:p>
          <a:p>
            <a:pPr lvl="2"/>
            <a:r>
              <a:rPr lang="es-ES"/>
              <a:t>Varias líneas de texto</a:t>
            </a:r>
          </a:p>
        </p:txBody>
      </p:sp>
      <p:sp>
        <p:nvSpPr>
          <p:cNvPr id="19" name="Marcador de texto 3">
            <a:extLst>
              <a:ext uri="{FF2B5EF4-FFF2-40B4-BE49-F238E27FC236}">
                <a16:creationId xmlns="" xmlns:a16="http://schemas.microsoft.com/office/drawing/2014/main" id="{C8B03CB1-8EBB-43B2-B189-1D065EE28DFF}"/>
              </a:ext>
            </a:extLst>
          </p:cNvPr>
          <p:cNvSpPr>
            <a:spLocks noGrp="1"/>
          </p:cNvSpPr>
          <p:nvPr>
            <p:ph type="body" sz="quarter" idx="19" hasCustomPrompt="1"/>
          </p:nvPr>
        </p:nvSpPr>
        <p:spPr>
          <a:xfrm>
            <a:off x="6114492" y="1857375"/>
            <a:ext cx="2743200" cy="2743200"/>
          </a:xfrm>
        </p:spPr>
        <p:txBody>
          <a:bodyPr anchor="t" anchorCtr="1"/>
          <a:lstStyle>
            <a:lvl1pPr algn="ctr">
              <a:spcBef>
                <a:spcPts val="0"/>
              </a:spcBef>
              <a:defRPr>
                <a:solidFill>
                  <a:srgbClr val="DF0024"/>
                </a:solidFill>
                <a:latin typeface="+mj-lt"/>
              </a:defRPr>
            </a:lvl1pPr>
            <a:lvl2pPr algn="ctr">
              <a:spcBef>
                <a:spcPts val="675"/>
              </a:spcBef>
              <a:spcAft>
                <a:spcPts val="675"/>
              </a:spcAft>
              <a:defRPr sz="2400" b="0">
                <a:solidFill>
                  <a:srgbClr val="DF0024"/>
                </a:solidFill>
              </a:defRPr>
            </a:lvl2pPr>
            <a:lvl3pPr algn="ctr">
              <a:spcBef>
                <a:spcPts val="0"/>
              </a:spcBef>
              <a:defRPr>
                <a:solidFill>
                  <a:srgbClr val="DF0024"/>
                </a:solidFill>
              </a:defRPr>
            </a:lvl3pPr>
            <a:lvl4pPr>
              <a:defRPr>
                <a:solidFill>
                  <a:srgbClr val="DF0024"/>
                </a:solidFill>
              </a:defRPr>
            </a:lvl4pPr>
            <a:lvl5pPr>
              <a:defRPr>
                <a:solidFill>
                  <a:srgbClr val="DF0024"/>
                </a:solidFill>
              </a:defRPr>
            </a:lvl5pPr>
          </a:lstStyle>
          <a:p>
            <a:pPr lvl="0"/>
            <a:r>
              <a:rPr lang="es-ES"/>
              <a:t>Título</a:t>
            </a:r>
          </a:p>
          <a:p>
            <a:pPr lvl="1"/>
            <a:r>
              <a:rPr lang="es-ES"/>
              <a:t>Segundo nivel</a:t>
            </a:r>
          </a:p>
          <a:p>
            <a:pPr lvl="2"/>
            <a:r>
              <a:rPr lang="es-ES"/>
              <a:t>Varias líneas de texto</a:t>
            </a:r>
          </a:p>
        </p:txBody>
      </p:sp>
      <p:pic>
        <p:nvPicPr>
          <p:cNvPr id="17" name="Imagen 16"/>
          <p:cNvPicPr>
            <a:picLocks noChangeAspect="1"/>
          </p:cNvPicPr>
          <p:nvPr userDrawn="1"/>
        </p:nvPicPr>
        <p:blipFill>
          <a:blip r:embed="rId3"/>
          <a:stretch>
            <a:fillRect/>
          </a:stretch>
        </p:blipFill>
        <p:spPr>
          <a:xfrm>
            <a:off x="8453560" y="4892004"/>
            <a:ext cx="408259" cy="164022"/>
          </a:xfrm>
          <a:prstGeom prst="rect">
            <a:avLst/>
          </a:prstGeom>
        </p:spPr>
      </p:pic>
      <p:sp>
        <p:nvSpPr>
          <p:cNvPr id="15" name="Google Shape;35;p13"/>
          <p:cNvSpPr/>
          <p:nvPr userDrawn="1"/>
        </p:nvSpPr>
        <p:spPr>
          <a:xfrm>
            <a:off x="4367454" y="2699923"/>
            <a:ext cx="1146172" cy="2436273"/>
          </a:xfrm>
          <a:prstGeom prst="rect">
            <a:avLst/>
          </a:prstGeom>
          <a:blipFill rotWithShape="1">
            <a:blip r:embed="rId4">
              <a:alphaModFix amt="15000"/>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 name="Google Shape;36;p13"/>
          <p:cNvSpPr/>
          <p:nvPr userDrawn="1"/>
        </p:nvSpPr>
        <p:spPr>
          <a:xfrm>
            <a:off x="5689695" y="2728500"/>
            <a:ext cx="1272199" cy="2414999"/>
          </a:xfrm>
          <a:prstGeom prst="rect">
            <a:avLst/>
          </a:prstGeom>
          <a:blipFill rotWithShape="1">
            <a:blip r:embed="rId5">
              <a:alphaModFix amt="15000"/>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 name="Google Shape;37;p13"/>
          <p:cNvSpPr/>
          <p:nvPr userDrawn="1"/>
        </p:nvSpPr>
        <p:spPr>
          <a:xfrm>
            <a:off x="7082006" y="2445980"/>
            <a:ext cx="984638" cy="2710041"/>
          </a:xfrm>
          <a:prstGeom prst="rect">
            <a:avLst/>
          </a:prstGeom>
          <a:blipFill rotWithShape="1">
            <a:blip r:embed="rId6">
              <a:alphaModFix amt="15000"/>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30562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mod="1">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 3 images">
    <p:spTree>
      <p:nvGrpSpPr>
        <p:cNvPr id="1" name=""/>
        <p:cNvGrpSpPr/>
        <p:nvPr/>
      </p:nvGrpSpPr>
      <p:grpSpPr>
        <a:xfrm>
          <a:off x="0" y="0"/>
          <a:ext cx="0" cy="0"/>
          <a:chOff x="0" y="0"/>
          <a:chExt cx="0" cy="0"/>
        </a:xfrm>
      </p:grpSpPr>
      <p:pic>
        <p:nvPicPr>
          <p:cNvPr id="14" name="Logo en blanco">
            <a:extLst>
              <a:ext uri="{FF2B5EF4-FFF2-40B4-BE49-F238E27FC236}">
                <a16:creationId xmlns="" xmlns:a16="http://schemas.microsoft.com/office/drawing/2014/main" id="{D6AA130D-8851-42DC-8E59-EABEAF6F781C}"/>
              </a:ext>
            </a:extLst>
          </p:cNvPr>
          <p:cNvPicPr>
            <a:picLocks noChangeAspect="1"/>
          </p:cNvPicPr>
          <p:nvPr userDrawn="1"/>
        </p:nvPicPr>
        <p:blipFill>
          <a:blip r:embed="rId2"/>
          <a:stretch>
            <a:fillRect/>
          </a:stretch>
        </p:blipFill>
        <p:spPr>
          <a:xfrm>
            <a:off x="8457694" y="4895323"/>
            <a:ext cx="399998" cy="165310"/>
          </a:xfrm>
          <a:prstGeom prst="rect">
            <a:avLst/>
          </a:prstGeom>
        </p:spPr>
      </p:pic>
      <p:sp>
        <p:nvSpPr>
          <p:cNvPr id="13" name="Marcador N Diapo">
            <a:extLst>
              <a:ext uri="{FF2B5EF4-FFF2-40B4-BE49-F238E27FC236}">
                <a16:creationId xmlns="" xmlns:a16="http://schemas.microsoft.com/office/drawing/2014/main" id="{FF5440A5-7C97-44F1-8571-25C5F72BD747}"/>
              </a:ext>
            </a:extLst>
          </p:cNvPr>
          <p:cNvSpPr>
            <a:spLocks noGrp="1"/>
          </p:cNvSpPr>
          <p:nvPr>
            <p:ph type="sldNum" sz="quarter" idx="4"/>
          </p:nvPr>
        </p:nvSpPr>
        <p:spPr>
          <a:xfrm>
            <a:off x="3543137" y="4864461"/>
            <a:ext cx="2057727" cy="176213"/>
          </a:xfrm>
          <a:prstGeom prst="rect">
            <a:avLst/>
          </a:prstGeom>
        </p:spPr>
        <p:txBody>
          <a:bodyPr vert="horz" lIns="0" tIns="0" rIns="0" bIns="0" rtlCol="0" anchor="b" anchorCtr="1"/>
          <a:lstStyle>
            <a:lvl1pPr algn="ctr">
              <a:defRPr lang="en-US" sz="750" smtClean="0">
                <a:solidFill>
                  <a:srgbClr val="DF0024"/>
                </a:solidFill>
                <a:cs typeface="Verdana"/>
              </a:defRPr>
            </a:lvl1pPr>
          </a:lstStyle>
          <a:p>
            <a:r>
              <a:rPr lang="en-US" dirty="0" smtClean="0"/>
              <a:t>P</a:t>
            </a:r>
            <a:r>
              <a:rPr lang="es-ES" dirty="0" err="1" smtClean="0"/>
              <a:t>age</a:t>
            </a:r>
            <a:r>
              <a:rPr lang="en-US" dirty="0" smtClean="0"/>
              <a:t>. </a:t>
            </a:r>
            <a:fld id="{6EA1CDEB-99A0-4F13-B8D0-26CBF3AB4908}" type="slidenum">
              <a:rPr smtClean="0"/>
              <a:pPr/>
              <a:t>‹Nº›</a:t>
            </a:fld>
            <a:endParaRPr dirty="0"/>
          </a:p>
        </p:txBody>
      </p:sp>
      <p:sp>
        <p:nvSpPr>
          <p:cNvPr id="17" name="Marcador de posición de imagen 7">
            <a:extLst>
              <a:ext uri="{FF2B5EF4-FFF2-40B4-BE49-F238E27FC236}">
                <a16:creationId xmlns="" xmlns:a16="http://schemas.microsoft.com/office/drawing/2014/main" id="{41C827DB-E675-4239-9CC2-E571E22F8A4A}"/>
              </a:ext>
            </a:extLst>
          </p:cNvPr>
          <p:cNvSpPr>
            <a:spLocks noGrp="1"/>
          </p:cNvSpPr>
          <p:nvPr>
            <p:ph type="pic" sz="quarter" idx="15" hasCustomPrompt="1"/>
          </p:nvPr>
        </p:nvSpPr>
        <p:spPr>
          <a:xfrm>
            <a:off x="4657725" y="2431761"/>
            <a:ext cx="4509000" cy="2368839"/>
          </a:xfrm>
        </p:spPr>
        <p:txBody>
          <a:bodyPr/>
          <a:lstStyle/>
          <a:p>
            <a:r>
              <a:rPr lang="en-US" dirty="0" smtClean="0"/>
              <a:t>Click on the icon to add an image</a:t>
            </a:r>
            <a:endParaRPr lang="en-US" dirty="0"/>
          </a:p>
        </p:txBody>
      </p:sp>
      <p:sp>
        <p:nvSpPr>
          <p:cNvPr id="11" name="Marcador de posición de imagen 7">
            <a:extLst>
              <a:ext uri="{FF2B5EF4-FFF2-40B4-BE49-F238E27FC236}">
                <a16:creationId xmlns="" xmlns:a16="http://schemas.microsoft.com/office/drawing/2014/main" id="{8345ECCB-9724-4C48-89CB-A7C678676A45}"/>
              </a:ext>
            </a:extLst>
          </p:cNvPr>
          <p:cNvSpPr>
            <a:spLocks noGrp="1"/>
          </p:cNvSpPr>
          <p:nvPr>
            <p:ph type="pic" sz="quarter" idx="14" hasCustomPrompt="1"/>
          </p:nvPr>
        </p:nvSpPr>
        <p:spPr>
          <a:xfrm>
            <a:off x="6943725" y="342900"/>
            <a:ext cx="2223000" cy="2025000"/>
          </a:xfrm>
        </p:spPr>
        <p:txBody>
          <a:bodyPr/>
          <a:lstStyle/>
          <a:p>
            <a:r>
              <a:rPr lang="en-US" dirty="0" smtClean="0"/>
              <a:t>Click on the icon to add an image</a:t>
            </a:r>
            <a:endParaRPr lang="en-US" dirty="0"/>
          </a:p>
        </p:txBody>
      </p:sp>
      <p:sp>
        <p:nvSpPr>
          <p:cNvPr id="10" name="Marcador de posición de imagen 7">
            <a:extLst>
              <a:ext uri="{FF2B5EF4-FFF2-40B4-BE49-F238E27FC236}">
                <a16:creationId xmlns="" xmlns:a16="http://schemas.microsoft.com/office/drawing/2014/main" id="{C565839F-AE9B-4CE8-9938-49B855399E3E}"/>
              </a:ext>
            </a:extLst>
          </p:cNvPr>
          <p:cNvSpPr>
            <a:spLocks noGrp="1"/>
          </p:cNvSpPr>
          <p:nvPr>
            <p:ph type="pic" sz="quarter" idx="13" hasCustomPrompt="1"/>
          </p:nvPr>
        </p:nvSpPr>
        <p:spPr>
          <a:xfrm>
            <a:off x="4657725" y="342900"/>
            <a:ext cx="2220750" cy="2025000"/>
          </a:xfrm>
        </p:spPr>
        <p:txBody>
          <a:bodyPr/>
          <a:lstStyle/>
          <a:p>
            <a:r>
              <a:rPr lang="en-US" dirty="0" smtClean="0"/>
              <a:t>Click on the icon to add an image</a:t>
            </a:r>
            <a:endParaRPr lang="en-US" dirty="0"/>
          </a:p>
        </p:txBody>
      </p:sp>
      <p:sp>
        <p:nvSpPr>
          <p:cNvPr id="9" name="Marcador de texto 8">
            <a:extLst>
              <a:ext uri="{FF2B5EF4-FFF2-40B4-BE49-F238E27FC236}">
                <a16:creationId xmlns="" xmlns:a16="http://schemas.microsoft.com/office/drawing/2014/main" id="{BB4CE2EE-685E-406D-8EE4-9CFD7A940C61}"/>
              </a:ext>
            </a:extLst>
          </p:cNvPr>
          <p:cNvSpPr>
            <a:spLocks noGrp="1"/>
          </p:cNvSpPr>
          <p:nvPr>
            <p:ph type="body" sz="quarter" idx="10" hasCustomPrompt="1"/>
          </p:nvPr>
        </p:nvSpPr>
        <p:spPr>
          <a:xfrm>
            <a:off x="299079" y="1184563"/>
            <a:ext cx="4220900" cy="272762"/>
          </a:xfrm>
        </p:spPr>
        <p:txBody>
          <a:bodyPr/>
          <a:lstStyle>
            <a:lvl1pPr marL="0" marR="0" indent="0" algn="l" defTabSz="456850" rtl="0" eaLnBrk="1" fontAlgn="auto" latinLnBrk="0" hangingPunct="1">
              <a:lnSpc>
                <a:spcPct val="100000"/>
              </a:lnSpc>
              <a:spcBef>
                <a:spcPct val="20000"/>
              </a:spcBef>
              <a:spcAft>
                <a:spcPts val="0"/>
              </a:spcAft>
              <a:buClrTx/>
              <a:buSzTx/>
              <a:buFont typeface="Arial"/>
              <a:buNone/>
              <a:tabLst/>
              <a:defRPr b="1">
                <a:solidFill>
                  <a:srgbClr val="860001"/>
                </a:solidFill>
              </a:defRPr>
            </a:lvl1pPr>
          </a:lstStyle>
          <a:p>
            <a:pPr lvl="0"/>
            <a:r>
              <a:rPr lang="es-ES"/>
              <a:t>Subtítulo de 1 línea</a:t>
            </a:r>
          </a:p>
        </p:txBody>
      </p:sp>
      <p:sp>
        <p:nvSpPr>
          <p:cNvPr id="18" name="Título 2">
            <a:extLst>
              <a:ext uri="{FF2B5EF4-FFF2-40B4-BE49-F238E27FC236}">
                <a16:creationId xmlns="" xmlns:a16="http://schemas.microsoft.com/office/drawing/2014/main" id="{9D3D7B02-BB10-425D-B21E-FE429F8E5EAA}"/>
              </a:ext>
            </a:extLst>
          </p:cNvPr>
          <p:cNvSpPr>
            <a:spLocks noGrp="1"/>
          </p:cNvSpPr>
          <p:nvPr>
            <p:ph type="title" hasCustomPrompt="1"/>
          </p:nvPr>
        </p:nvSpPr>
        <p:spPr>
          <a:xfrm>
            <a:off x="280800" y="329330"/>
            <a:ext cx="4239179" cy="670795"/>
          </a:xfrm>
        </p:spPr>
        <p:txBody>
          <a:bodyPr vert="horz" wrap="square" lIns="0" tIns="0" rIns="0" bIns="0" rtlCol="0" anchor="t" anchorCtr="0">
            <a:noAutofit/>
          </a:bodyPr>
          <a:lstStyle>
            <a:lvl1pPr>
              <a:defRPr lang="en-US">
                <a:solidFill>
                  <a:srgbClr val="D10021"/>
                </a:solidFill>
              </a:defRPr>
            </a:lvl1pPr>
          </a:lstStyle>
          <a:p>
            <a:pPr lvl="0"/>
            <a:r>
              <a:rPr lang="es-ES"/>
              <a:t>Título de 2 líneas.</a:t>
            </a:r>
            <a:br>
              <a:rPr lang="es-ES"/>
            </a:br>
            <a:r>
              <a:rPr lang="es-ES"/>
              <a:t>Esta es la segunda</a:t>
            </a:r>
            <a:endParaRPr lang="en-US"/>
          </a:p>
        </p:txBody>
      </p:sp>
      <p:sp>
        <p:nvSpPr>
          <p:cNvPr id="3" name="Marcador de texto 2">
            <a:extLst>
              <a:ext uri="{FF2B5EF4-FFF2-40B4-BE49-F238E27FC236}">
                <a16:creationId xmlns="" xmlns:a16="http://schemas.microsoft.com/office/drawing/2014/main" id="{B0484E4D-6340-4566-BF1E-F6DD3F338AC9}"/>
              </a:ext>
            </a:extLst>
          </p:cNvPr>
          <p:cNvSpPr>
            <a:spLocks noGrp="1"/>
          </p:cNvSpPr>
          <p:nvPr>
            <p:ph type="body" sz="quarter" idx="16" hasCustomPrompt="1"/>
          </p:nvPr>
        </p:nvSpPr>
        <p:spPr>
          <a:xfrm>
            <a:off x="276750" y="1686150"/>
            <a:ext cx="4220100" cy="3114450"/>
          </a:xfrm>
        </p:spPr>
        <p:txBody>
          <a:bodyPr/>
          <a:lstStyle>
            <a:lvl1pPr>
              <a:spcBef>
                <a:spcPts val="9"/>
              </a:spcBef>
              <a:defRPr sz="1350" b="1"/>
            </a:lvl1pPr>
            <a:lvl2pPr>
              <a:defRPr sz="1350" b="0">
                <a:solidFill>
                  <a:srgbClr val="666666"/>
                </a:solidFill>
              </a:defRPr>
            </a:lvl2pPr>
            <a:lvl3pPr marL="135000" indent="-135000">
              <a:buFont typeface="Arial" panose="020B0604020202020204" pitchFamily="34" charset="0"/>
              <a:buChar char="•"/>
              <a:defRPr/>
            </a:lvl3pPr>
            <a:lvl4pPr marL="135000" indent="-135000">
              <a:buClr>
                <a:srgbClr val="666666"/>
              </a:buClr>
              <a:buFont typeface="Verdana" panose="020B0604030504040204" pitchFamily="34" charset="0"/>
              <a:buChar char="_"/>
              <a:defRPr b="0"/>
            </a:lvl4pPr>
            <a:lvl5pPr marL="135000" indent="-135000">
              <a:buFont typeface="Verdana" panose="020B0604030504040204" pitchFamily="34" charset="0"/>
              <a:buChar char=" "/>
              <a:defRPr/>
            </a:lvl5pPr>
          </a:lstStyle>
          <a:p>
            <a:pPr lvl="0"/>
            <a:r>
              <a:rPr lang="es-ES"/>
              <a:t>Texto primer nivel</a:t>
            </a:r>
          </a:p>
          <a:p>
            <a:pPr lvl="1"/>
            <a:r>
              <a:rPr lang="es-ES"/>
              <a:t>Segundo nivel</a:t>
            </a:r>
          </a:p>
          <a:p>
            <a:pPr lvl="2"/>
            <a:r>
              <a:rPr lang="es-ES"/>
              <a:t>Tercer nivel</a:t>
            </a:r>
          </a:p>
          <a:p>
            <a:pPr lvl="3"/>
            <a:r>
              <a:rPr lang="es-ES"/>
              <a:t>Cuarto nivel</a:t>
            </a:r>
          </a:p>
          <a:p>
            <a:pPr lvl="4"/>
            <a:r>
              <a:rPr lang="es-ES"/>
              <a:t>Quinto nivel</a:t>
            </a:r>
            <a:endParaRPr lang="en-US"/>
          </a:p>
        </p:txBody>
      </p:sp>
      <p:pic>
        <p:nvPicPr>
          <p:cNvPr id="16" name="Imagen 15"/>
          <p:cNvPicPr>
            <a:picLocks noChangeAspect="1"/>
          </p:cNvPicPr>
          <p:nvPr userDrawn="1"/>
        </p:nvPicPr>
        <p:blipFill>
          <a:blip r:embed="rId3"/>
          <a:stretch>
            <a:fillRect/>
          </a:stretch>
        </p:blipFill>
        <p:spPr>
          <a:xfrm>
            <a:off x="8453560" y="4892004"/>
            <a:ext cx="408259" cy="164022"/>
          </a:xfrm>
          <a:prstGeom prst="rect">
            <a:avLst/>
          </a:prstGeom>
        </p:spPr>
      </p:pic>
      <p:sp>
        <p:nvSpPr>
          <p:cNvPr id="15" name="Google Shape;35;p13"/>
          <p:cNvSpPr/>
          <p:nvPr userDrawn="1"/>
        </p:nvSpPr>
        <p:spPr>
          <a:xfrm>
            <a:off x="4367454" y="2699923"/>
            <a:ext cx="1146172" cy="2436273"/>
          </a:xfrm>
          <a:prstGeom prst="rect">
            <a:avLst/>
          </a:prstGeom>
          <a:blipFill rotWithShape="1">
            <a:blip r:embed="rId4">
              <a:alphaModFix amt="15000"/>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 name="Google Shape;36;p13"/>
          <p:cNvSpPr/>
          <p:nvPr userDrawn="1"/>
        </p:nvSpPr>
        <p:spPr>
          <a:xfrm>
            <a:off x="5689695" y="2728500"/>
            <a:ext cx="1272199" cy="2414999"/>
          </a:xfrm>
          <a:prstGeom prst="rect">
            <a:avLst/>
          </a:prstGeom>
          <a:blipFill rotWithShape="1">
            <a:blip r:embed="rId5">
              <a:alphaModFix amt="15000"/>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 name="Google Shape;37;p13"/>
          <p:cNvSpPr/>
          <p:nvPr userDrawn="1"/>
        </p:nvSpPr>
        <p:spPr>
          <a:xfrm>
            <a:off x="7082006" y="2445980"/>
            <a:ext cx="984638" cy="2710041"/>
          </a:xfrm>
          <a:prstGeom prst="rect">
            <a:avLst/>
          </a:prstGeom>
          <a:blipFill rotWithShape="1">
            <a:blip r:embed="rId6">
              <a:alphaModFix amt="15000"/>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48327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mod="1">
    <p:ext uri="{DCECCB84-F9BA-43D5-87BE-67443E8EF086}">
      <p15:sldGuideLst xmlns:p15="http://schemas.microsoft.com/office/powerpoint/2012/main">
        <p15:guide id="1" orient="horz" pos="864" userDrawn="1">
          <p15:clr>
            <a:srgbClr val="FBAE40"/>
          </p15:clr>
        </p15:guide>
        <p15:guide id="3" orient="horz" pos="1512" userDrawn="1">
          <p15:clr>
            <a:srgbClr val="FBAE40"/>
          </p15:clr>
        </p15:guide>
        <p15:guide id="4" orient="horz" pos="117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s + Content">
    <p:spTree>
      <p:nvGrpSpPr>
        <p:cNvPr id="1" name=""/>
        <p:cNvGrpSpPr/>
        <p:nvPr/>
      </p:nvGrpSpPr>
      <p:grpSpPr>
        <a:xfrm>
          <a:off x="0" y="0"/>
          <a:ext cx="0" cy="0"/>
          <a:chOff x="0" y="0"/>
          <a:chExt cx="0" cy="0"/>
        </a:xfrm>
      </p:grpSpPr>
      <p:sp>
        <p:nvSpPr>
          <p:cNvPr id="9" name="Marcador de texto 8">
            <a:extLst>
              <a:ext uri="{FF2B5EF4-FFF2-40B4-BE49-F238E27FC236}">
                <a16:creationId xmlns="" xmlns:a16="http://schemas.microsoft.com/office/drawing/2014/main" id="{BB4CE2EE-685E-406D-8EE4-9CFD7A940C61}"/>
              </a:ext>
            </a:extLst>
          </p:cNvPr>
          <p:cNvSpPr>
            <a:spLocks noGrp="1"/>
          </p:cNvSpPr>
          <p:nvPr>
            <p:ph type="body" sz="quarter" idx="10" hasCustomPrompt="1"/>
          </p:nvPr>
        </p:nvSpPr>
        <p:spPr>
          <a:xfrm>
            <a:off x="299079" y="1184564"/>
            <a:ext cx="4220900" cy="257175"/>
          </a:xfrm>
        </p:spPr>
        <p:txBody>
          <a:bodyPr/>
          <a:lstStyle>
            <a:lvl1pPr marL="0" marR="0" indent="0" algn="l" defTabSz="456850" rtl="0" eaLnBrk="1" fontAlgn="auto" latinLnBrk="0" hangingPunct="1">
              <a:lnSpc>
                <a:spcPct val="100000"/>
              </a:lnSpc>
              <a:spcBef>
                <a:spcPct val="20000"/>
              </a:spcBef>
              <a:spcAft>
                <a:spcPts val="0"/>
              </a:spcAft>
              <a:buClrTx/>
              <a:buSzTx/>
              <a:buFont typeface="Arial"/>
              <a:buNone/>
              <a:tabLst/>
              <a:defRPr b="1">
                <a:solidFill>
                  <a:srgbClr val="860001"/>
                </a:solidFill>
              </a:defRPr>
            </a:lvl1pPr>
          </a:lstStyle>
          <a:p>
            <a:pPr lvl="0"/>
            <a:r>
              <a:rPr lang="es-ES" dirty="0"/>
              <a:t>Subtítulo de 1 línea</a:t>
            </a:r>
            <a:endParaRPr lang="en-US" dirty="0"/>
          </a:p>
        </p:txBody>
      </p:sp>
      <p:sp>
        <p:nvSpPr>
          <p:cNvPr id="13" name="Marcador N Diapo">
            <a:extLst>
              <a:ext uri="{FF2B5EF4-FFF2-40B4-BE49-F238E27FC236}">
                <a16:creationId xmlns="" xmlns:a16="http://schemas.microsoft.com/office/drawing/2014/main" id="{FF5440A5-7C97-44F1-8571-25C5F72BD747}"/>
              </a:ext>
            </a:extLst>
          </p:cNvPr>
          <p:cNvSpPr>
            <a:spLocks noGrp="1"/>
          </p:cNvSpPr>
          <p:nvPr>
            <p:ph type="sldNum" sz="quarter" idx="4"/>
          </p:nvPr>
        </p:nvSpPr>
        <p:spPr>
          <a:xfrm>
            <a:off x="3543137" y="4864461"/>
            <a:ext cx="2057727" cy="176213"/>
          </a:xfrm>
          <a:prstGeom prst="rect">
            <a:avLst/>
          </a:prstGeom>
        </p:spPr>
        <p:txBody>
          <a:bodyPr vert="horz" lIns="0" tIns="0" rIns="0" bIns="0" rtlCol="0" anchor="b" anchorCtr="1"/>
          <a:lstStyle>
            <a:lvl1pPr algn="ctr">
              <a:defRPr lang="en-US" sz="750" smtClean="0">
                <a:solidFill>
                  <a:srgbClr val="DF0024"/>
                </a:solidFill>
                <a:cs typeface="Verdana"/>
              </a:defRPr>
            </a:lvl1pPr>
          </a:lstStyle>
          <a:p>
            <a:r>
              <a:rPr lang="en-US" dirty="0" smtClean="0"/>
              <a:t>P</a:t>
            </a:r>
            <a:r>
              <a:rPr lang="es-ES" dirty="0" err="1" smtClean="0"/>
              <a:t>age</a:t>
            </a:r>
            <a:r>
              <a:rPr lang="en-US" dirty="0" smtClean="0"/>
              <a:t>. </a:t>
            </a:r>
            <a:fld id="{6EA1CDEB-99A0-4F13-B8D0-26CBF3AB4908}" type="slidenum">
              <a:rPr smtClean="0"/>
              <a:pPr/>
              <a:t>‹Nº›</a:t>
            </a:fld>
            <a:endParaRPr dirty="0"/>
          </a:p>
        </p:txBody>
      </p:sp>
      <p:pic>
        <p:nvPicPr>
          <p:cNvPr id="14" name="Logo en blanco" hidden="1">
            <a:extLst>
              <a:ext uri="{FF2B5EF4-FFF2-40B4-BE49-F238E27FC236}">
                <a16:creationId xmlns="" xmlns:a16="http://schemas.microsoft.com/office/drawing/2014/main" id="{D6AA130D-8851-42DC-8E59-EABEAF6F781C}"/>
              </a:ext>
            </a:extLst>
          </p:cNvPr>
          <p:cNvPicPr>
            <a:picLocks noChangeAspect="1"/>
          </p:cNvPicPr>
          <p:nvPr userDrawn="1"/>
        </p:nvPicPr>
        <p:blipFill>
          <a:blip r:embed="rId2"/>
          <a:stretch>
            <a:fillRect/>
          </a:stretch>
        </p:blipFill>
        <p:spPr>
          <a:xfrm>
            <a:off x="8457694" y="4895323"/>
            <a:ext cx="399998" cy="165310"/>
          </a:xfrm>
          <a:prstGeom prst="rect">
            <a:avLst/>
          </a:prstGeom>
        </p:spPr>
      </p:pic>
      <p:sp>
        <p:nvSpPr>
          <p:cNvPr id="3" name="Título 2">
            <a:extLst>
              <a:ext uri="{FF2B5EF4-FFF2-40B4-BE49-F238E27FC236}">
                <a16:creationId xmlns="" xmlns:a16="http://schemas.microsoft.com/office/drawing/2014/main" id="{A9283826-77CC-4BC6-94B8-880CE77B3218}"/>
              </a:ext>
            </a:extLst>
          </p:cNvPr>
          <p:cNvSpPr>
            <a:spLocks noGrp="1"/>
          </p:cNvSpPr>
          <p:nvPr>
            <p:ph type="title" hasCustomPrompt="1"/>
          </p:nvPr>
        </p:nvSpPr>
        <p:spPr>
          <a:xfrm>
            <a:off x="280800" y="329330"/>
            <a:ext cx="4239179" cy="670795"/>
          </a:xfrm>
        </p:spPr>
        <p:txBody>
          <a:bodyPr vert="horz" wrap="square" lIns="0" tIns="0" rIns="0" bIns="0" rtlCol="0" anchor="t" anchorCtr="0">
            <a:noAutofit/>
          </a:bodyPr>
          <a:lstStyle>
            <a:lvl1pPr>
              <a:defRPr lang="en-US">
                <a:solidFill>
                  <a:srgbClr val="D10021"/>
                </a:solidFill>
              </a:defRPr>
            </a:lvl1pPr>
          </a:lstStyle>
          <a:p>
            <a:pPr lvl="0"/>
            <a:r>
              <a:rPr lang="es-ES"/>
              <a:t>Título de 2 líneas.</a:t>
            </a:r>
            <a:br>
              <a:rPr lang="es-ES"/>
            </a:br>
            <a:r>
              <a:rPr lang="es-ES"/>
              <a:t>Esta es la segunda</a:t>
            </a:r>
            <a:endParaRPr lang="en-US"/>
          </a:p>
        </p:txBody>
      </p:sp>
      <p:sp>
        <p:nvSpPr>
          <p:cNvPr id="6" name="Marcador de contenido 5">
            <a:extLst>
              <a:ext uri="{FF2B5EF4-FFF2-40B4-BE49-F238E27FC236}">
                <a16:creationId xmlns="" xmlns:a16="http://schemas.microsoft.com/office/drawing/2014/main" id="{16575EC4-FC26-43D6-A07C-9D510290E2F4}"/>
              </a:ext>
            </a:extLst>
          </p:cNvPr>
          <p:cNvSpPr>
            <a:spLocks noGrp="1"/>
          </p:cNvSpPr>
          <p:nvPr>
            <p:ph sz="quarter" idx="12" hasCustomPrompt="1"/>
          </p:nvPr>
        </p:nvSpPr>
        <p:spPr>
          <a:xfrm>
            <a:off x="4657725" y="342900"/>
            <a:ext cx="4204094" cy="4457700"/>
          </a:xfrm>
        </p:spPr>
        <p:txBody>
          <a:bodyPr/>
          <a:lstStyle>
            <a:lvl1pPr>
              <a:defRPr/>
            </a:lvl1pPr>
            <a:lvl2pPr>
              <a:defRPr/>
            </a:lvl2pPr>
            <a:lvl3pPr>
              <a:defRPr/>
            </a:lvl3pPr>
            <a:lvl4pPr>
              <a:defRPr/>
            </a:lvl4pPr>
            <a:lvl5pPr>
              <a:defRPr/>
            </a:lvl5pPr>
          </a:lstStyle>
          <a:p>
            <a:pPr lvl="0"/>
            <a:r>
              <a:rPr lang="es-ES" dirty="0" err="1" smtClean="0"/>
              <a:t>First</a:t>
            </a:r>
            <a:r>
              <a:rPr lang="es-ES" dirty="0" smtClean="0"/>
              <a:t> </a:t>
            </a:r>
            <a:r>
              <a:rPr lang="es-ES" dirty="0" err="1" smtClean="0"/>
              <a:t>level</a:t>
            </a:r>
            <a:r>
              <a:rPr lang="es-ES" dirty="0" smtClean="0"/>
              <a:t> </a:t>
            </a:r>
            <a:r>
              <a:rPr lang="es-ES" dirty="0" err="1" smtClean="0"/>
              <a:t>text</a:t>
            </a:r>
            <a:r>
              <a:rPr lang="es-ES" dirty="0" smtClean="0"/>
              <a:t> </a:t>
            </a:r>
            <a:r>
              <a:rPr lang="es-ES" dirty="0" err="1" smtClean="0"/>
              <a:t>style</a:t>
            </a:r>
            <a:endParaRPr lang="es-ES" dirty="0"/>
          </a:p>
          <a:p>
            <a:pPr lvl="1"/>
            <a:r>
              <a:rPr lang="es-ES" dirty="0" err="1" smtClean="0"/>
              <a:t>Second</a:t>
            </a:r>
            <a:r>
              <a:rPr lang="es-ES" dirty="0" smtClean="0"/>
              <a:t> </a:t>
            </a:r>
            <a:r>
              <a:rPr lang="es-ES" dirty="0" err="1" smtClean="0"/>
              <a:t>level</a:t>
            </a:r>
            <a:r>
              <a:rPr lang="es-ES" dirty="0" smtClean="0"/>
              <a:t> </a:t>
            </a:r>
            <a:r>
              <a:rPr lang="es-ES" dirty="0" err="1" smtClean="0"/>
              <a:t>style</a:t>
            </a:r>
            <a:endParaRPr lang="es-ES" dirty="0" smtClean="0"/>
          </a:p>
          <a:p>
            <a:pPr lvl="2"/>
            <a:r>
              <a:rPr lang="es-ES" dirty="0" err="1" smtClean="0"/>
              <a:t>Third</a:t>
            </a:r>
            <a:r>
              <a:rPr lang="es-ES" dirty="0" smtClean="0"/>
              <a:t> </a:t>
            </a:r>
            <a:r>
              <a:rPr lang="es-ES" dirty="0" err="1" smtClean="0"/>
              <a:t>level</a:t>
            </a:r>
            <a:r>
              <a:rPr lang="es-ES" dirty="0" smtClean="0"/>
              <a:t> </a:t>
            </a:r>
            <a:r>
              <a:rPr lang="es-ES" dirty="0" err="1" smtClean="0"/>
              <a:t>style</a:t>
            </a:r>
            <a:endParaRPr lang="es-ES" dirty="0" smtClean="0"/>
          </a:p>
          <a:p>
            <a:pPr lvl="3"/>
            <a:r>
              <a:rPr lang="es-ES" dirty="0" err="1" smtClean="0"/>
              <a:t>Fourth</a:t>
            </a:r>
            <a:r>
              <a:rPr lang="es-ES" dirty="0" smtClean="0"/>
              <a:t> </a:t>
            </a:r>
            <a:r>
              <a:rPr lang="es-ES" dirty="0" err="1" smtClean="0"/>
              <a:t>level</a:t>
            </a:r>
            <a:r>
              <a:rPr lang="es-ES" dirty="0" smtClean="0"/>
              <a:t> </a:t>
            </a:r>
            <a:r>
              <a:rPr lang="es-ES" dirty="0" err="1" smtClean="0"/>
              <a:t>style</a:t>
            </a:r>
            <a:endParaRPr lang="es-ES" dirty="0"/>
          </a:p>
          <a:p>
            <a:pPr lvl="4"/>
            <a:r>
              <a:rPr lang="es-ES" dirty="0" err="1" smtClean="0"/>
              <a:t>Fifth</a:t>
            </a:r>
            <a:r>
              <a:rPr lang="es-ES" dirty="0" smtClean="0"/>
              <a:t> </a:t>
            </a:r>
            <a:r>
              <a:rPr lang="es-ES" dirty="0" err="1" smtClean="0"/>
              <a:t>level</a:t>
            </a:r>
            <a:r>
              <a:rPr lang="es-ES" dirty="0" smtClean="0"/>
              <a:t> </a:t>
            </a:r>
            <a:r>
              <a:rPr lang="es-ES" dirty="0" err="1" smtClean="0"/>
              <a:t>style</a:t>
            </a:r>
            <a:endParaRPr lang="en-US" dirty="0"/>
          </a:p>
        </p:txBody>
      </p:sp>
      <p:sp>
        <p:nvSpPr>
          <p:cNvPr id="16" name="Marcador de texto 2">
            <a:extLst>
              <a:ext uri="{FF2B5EF4-FFF2-40B4-BE49-F238E27FC236}">
                <a16:creationId xmlns="" xmlns:a16="http://schemas.microsoft.com/office/drawing/2014/main" id="{B7A2660F-83FC-4D87-A1CD-BB2169CD3C06}"/>
              </a:ext>
            </a:extLst>
          </p:cNvPr>
          <p:cNvSpPr>
            <a:spLocks noGrp="1"/>
          </p:cNvSpPr>
          <p:nvPr>
            <p:ph type="body" sz="quarter" idx="16" hasCustomPrompt="1"/>
          </p:nvPr>
        </p:nvSpPr>
        <p:spPr>
          <a:xfrm>
            <a:off x="276750" y="1686150"/>
            <a:ext cx="4220100" cy="3114450"/>
          </a:xfrm>
        </p:spPr>
        <p:txBody>
          <a:bodyPr/>
          <a:lstStyle>
            <a:lvl1pPr>
              <a:spcBef>
                <a:spcPts val="9"/>
              </a:spcBef>
              <a:defRPr sz="1350" b="1"/>
            </a:lvl1pPr>
            <a:lvl2pPr>
              <a:defRPr sz="1350" b="0">
                <a:solidFill>
                  <a:srgbClr val="666666"/>
                </a:solidFill>
              </a:defRPr>
            </a:lvl2pPr>
            <a:lvl3pPr marL="135000" indent="-135000">
              <a:buFont typeface="Arial" panose="020B0604020202020204" pitchFamily="34" charset="0"/>
              <a:buChar char="•"/>
              <a:defRPr/>
            </a:lvl3pPr>
            <a:lvl4pPr marL="135000" indent="-135000">
              <a:buClr>
                <a:srgbClr val="666666"/>
              </a:buClr>
              <a:buFont typeface="Verdana" panose="020B0604030504040204" pitchFamily="34" charset="0"/>
              <a:buChar char="_"/>
              <a:defRPr b="0"/>
            </a:lvl4pPr>
            <a:lvl5pPr marL="135000" indent="-135000">
              <a:buFont typeface="Verdana" panose="020B0604030504040204" pitchFamily="34" charset="0"/>
              <a:buChar char=" "/>
              <a:defRPr/>
            </a:lvl5pPr>
          </a:lstStyle>
          <a:p>
            <a:pPr lvl="0"/>
            <a:r>
              <a:rPr lang="es-ES" dirty="0" err="1" smtClean="0"/>
              <a:t>First</a:t>
            </a:r>
            <a:r>
              <a:rPr lang="es-ES" dirty="0" smtClean="0"/>
              <a:t> </a:t>
            </a:r>
            <a:r>
              <a:rPr lang="es-ES" dirty="0" err="1" smtClean="0"/>
              <a:t>level</a:t>
            </a:r>
            <a:r>
              <a:rPr lang="es-ES" dirty="0" smtClean="0"/>
              <a:t> </a:t>
            </a:r>
            <a:r>
              <a:rPr lang="es-ES" dirty="0" err="1" smtClean="0"/>
              <a:t>text</a:t>
            </a:r>
            <a:endParaRPr lang="es-ES" dirty="0" smtClean="0"/>
          </a:p>
          <a:p>
            <a:pPr lvl="1"/>
            <a:r>
              <a:rPr lang="es-ES" dirty="0" err="1" smtClean="0"/>
              <a:t>Second</a:t>
            </a:r>
            <a:r>
              <a:rPr lang="es-ES" dirty="0" smtClean="0"/>
              <a:t> </a:t>
            </a:r>
            <a:r>
              <a:rPr lang="es-ES" dirty="0" err="1" smtClean="0"/>
              <a:t>level</a:t>
            </a:r>
            <a:endParaRPr lang="es-ES" dirty="0" smtClean="0"/>
          </a:p>
          <a:p>
            <a:pPr lvl="2"/>
            <a:r>
              <a:rPr lang="es-ES" dirty="0" err="1" smtClean="0"/>
              <a:t>Third</a:t>
            </a:r>
            <a:r>
              <a:rPr lang="es-ES" dirty="0" smtClean="0"/>
              <a:t> </a:t>
            </a:r>
            <a:r>
              <a:rPr lang="es-ES" dirty="0" err="1" smtClean="0"/>
              <a:t>level</a:t>
            </a:r>
            <a:endParaRPr lang="es-ES" dirty="0" smtClean="0"/>
          </a:p>
          <a:p>
            <a:pPr lvl="3"/>
            <a:r>
              <a:rPr lang="es-ES" dirty="0" err="1" smtClean="0"/>
              <a:t>Fourth</a:t>
            </a:r>
            <a:r>
              <a:rPr lang="es-ES" dirty="0" smtClean="0"/>
              <a:t> </a:t>
            </a:r>
            <a:r>
              <a:rPr lang="es-ES" dirty="0" err="1" smtClean="0"/>
              <a:t>level</a:t>
            </a:r>
            <a:endParaRPr lang="es-ES" dirty="0" smtClean="0"/>
          </a:p>
          <a:p>
            <a:pPr lvl="4"/>
            <a:r>
              <a:rPr lang="es-ES" dirty="0" err="1" smtClean="0"/>
              <a:t>Fifth</a:t>
            </a:r>
            <a:r>
              <a:rPr lang="es-ES" dirty="0" smtClean="0"/>
              <a:t> </a:t>
            </a:r>
            <a:r>
              <a:rPr lang="es-ES" dirty="0" err="1" smtClean="0"/>
              <a:t>level</a:t>
            </a:r>
            <a:endParaRPr lang="en-US" dirty="0"/>
          </a:p>
        </p:txBody>
      </p:sp>
      <p:pic>
        <p:nvPicPr>
          <p:cNvPr id="10" name="Imagen 9"/>
          <p:cNvPicPr>
            <a:picLocks noChangeAspect="1"/>
          </p:cNvPicPr>
          <p:nvPr userDrawn="1"/>
        </p:nvPicPr>
        <p:blipFill>
          <a:blip r:embed="rId3"/>
          <a:stretch>
            <a:fillRect/>
          </a:stretch>
        </p:blipFill>
        <p:spPr>
          <a:xfrm>
            <a:off x="8453560" y="4892004"/>
            <a:ext cx="408259" cy="164022"/>
          </a:xfrm>
          <a:prstGeom prst="rect">
            <a:avLst/>
          </a:prstGeom>
        </p:spPr>
      </p:pic>
      <p:sp>
        <p:nvSpPr>
          <p:cNvPr id="11" name="Google Shape;35;p13"/>
          <p:cNvSpPr/>
          <p:nvPr userDrawn="1"/>
        </p:nvSpPr>
        <p:spPr>
          <a:xfrm>
            <a:off x="4367454" y="2699923"/>
            <a:ext cx="1146172" cy="2436273"/>
          </a:xfrm>
          <a:prstGeom prst="rect">
            <a:avLst/>
          </a:prstGeom>
          <a:blipFill rotWithShape="1">
            <a:blip r:embed="rId4">
              <a:alphaModFix amt="15000"/>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36;p13"/>
          <p:cNvSpPr/>
          <p:nvPr userDrawn="1"/>
        </p:nvSpPr>
        <p:spPr>
          <a:xfrm>
            <a:off x="5689695" y="2728500"/>
            <a:ext cx="1272199" cy="2414999"/>
          </a:xfrm>
          <a:prstGeom prst="rect">
            <a:avLst/>
          </a:prstGeom>
          <a:blipFill rotWithShape="1">
            <a:blip r:embed="rId5">
              <a:alphaModFix amt="15000"/>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 name="Google Shape;37;p13"/>
          <p:cNvSpPr/>
          <p:nvPr userDrawn="1"/>
        </p:nvSpPr>
        <p:spPr>
          <a:xfrm>
            <a:off x="7082006" y="2445980"/>
            <a:ext cx="984638" cy="2710041"/>
          </a:xfrm>
          <a:prstGeom prst="rect">
            <a:avLst/>
          </a:prstGeom>
          <a:blipFill rotWithShape="1">
            <a:blip r:embed="rId6">
              <a:alphaModFix amt="15000"/>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94941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mod="1">
    <p:ext uri="{DCECCB84-F9BA-43D5-87BE-67443E8EF086}">
      <p15:sldGuideLst xmlns:p15="http://schemas.microsoft.com/office/powerpoint/2012/main">
        <p15:guide id="1" orient="horz" pos="864" userDrawn="1">
          <p15:clr>
            <a:srgbClr val="FBAE40"/>
          </p15:clr>
        </p15:guide>
        <p15:guide id="3" orient="horz" pos="1512" userDrawn="1">
          <p15:clr>
            <a:srgbClr val="FBAE40"/>
          </p15:clr>
        </p15:guide>
        <p15:guide id="4" orient="horz" pos="117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on full image">
    <p:spTree>
      <p:nvGrpSpPr>
        <p:cNvPr id="1" name=""/>
        <p:cNvGrpSpPr/>
        <p:nvPr/>
      </p:nvGrpSpPr>
      <p:grpSpPr>
        <a:xfrm>
          <a:off x="0" y="0"/>
          <a:ext cx="0" cy="0"/>
          <a:chOff x="0" y="0"/>
          <a:chExt cx="0" cy="0"/>
        </a:xfrm>
      </p:grpSpPr>
      <p:sp>
        <p:nvSpPr>
          <p:cNvPr id="8" name="Marcador de posición de imagen 7">
            <a:extLst>
              <a:ext uri="{FF2B5EF4-FFF2-40B4-BE49-F238E27FC236}">
                <a16:creationId xmlns="" xmlns:a16="http://schemas.microsoft.com/office/drawing/2014/main" id="{00E5776C-8F83-4FA0-9071-D2D490A20A68}"/>
              </a:ext>
            </a:extLst>
          </p:cNvPr>
          <p:cNvSpPr>
            <a:spLocks noGrp="1"/>
          </p:cNvSpPr>
          <p:nvPr>
            <p:ph type="pic" sz="quarter" idx="12" hasCustomPrompt="1"/>
          </p:nvPr>
        </p:nvSpPr>
        <p:spPr>
          <a:xfrm>
            <a:off x="-27000" y="-27000"/>
            <a:ext cx="9193500" cy="4827600"/>
          </a:xfrm>
        </p:spPr>
        <p:txBody>
          <a:bodyPr/>
          <a:lstStyle/>
          <a:p>
            <a:r>
              <a:rPr lang="en-US" dirty="0" smtClean="0"/>
              <a:t>Click on the icon to add an image</a:t>
            </a:r>
            <a:endParaRPr lang="en-US" dirty="0"/>
          </a:p>
        </p:txBody>
      </p:sp>
      <p:sp>
        <p:nvSpPr>
          <p:cNvPr id="12" name="Marcador de texto 8">
            <a:extLst>
              <a:ext uri="{FF2B5EF4-FFF2-40B4-BE49-F238E27FC236}">
                <a16:creationId xmlns="" xmlns:a16="http://schemas.microsoft.com/office/drawing/2014/main" id="{8DFC2FCD-5081-4CCC-923E-FB79748D5F82}"/>
              </a:ext>
            </a:extLst>
          </p:cNvPr>
          <p:cNvSpPr>
            <a:spLocks noGrp="1"/>
          </p:cNvSpPr>
          <p:nvPr>
            <p:ph type="body" sz="quarter" idx="10" hasCustomPrompt="1"/>
          </p:nvPr>
        </p:nvSpPr>
        <p:spPr>
          <a:xfrm>
            <a:off x="299079" y="1184564"/>
            <a:ext cx="4220900" cy="257175"/>
          </a:xfrm>
        </p:spPr>
        <p:txBody>
          <a:bodyPr/>
          <a:lstStyle>
            <a:lvl1pPr marL="0" marR="0" indent="0" algn="l" defTabSz="456850" rtl="0" eaLnBrk="1" fontAlgn="auto" latinLnBrk="0" hangingPunct="1">
              <a:lnSpc>
                <a:spcPct val="100000"/>
              </a:lnSpc>
              <a:spcBef>
                <a:spcPct val="20000"/>
              </a:spcBef>
              <a:spcAft>
                <a:spcPts val="0"/>
              </a:spcAft>
              <a:buClrTx/>
              <a:buSzTx/>
              <a:buFont typeface="Arial"/>
              <a:buNone/>
              <a:tabLst/>
              <a:defRPr b="1">
                <a:solidFill>
                  <a:srgbClr val="860001"/>
                </a:solidFill>
              </a:defRPr>
            </a:lvl1pPr>
          </a:lstStyle>
          <a:p>
            <a:pPr lvl="0"/>
            <a:r>
              <a:rPr lang="es-ES"/>
              <a:t>Subtítulo de 1 línea</a:t>
            </a:r>
            <a:endParaRPr lang="en-US"/>
          </a:p>
        </p:txBody>
      </p:sp>
      <p:sp>
        <p:nvSpPr>
          <p:cNvPr id="17" name="Marcador N Diapo">
            <a:extLst>
              <a:ext uri="{FF2B5EF4-FFF2-40B4-BE49-F238E27FC236}">
                <a16:creationId xmlns="" xmlns:a16="http://schemas.microsoft.com/office/drawing/2014/main" id="{34E90636-9367-4778-BC38-1F1F44D899B9}"/>
              </a:ext>
            </a:extLst>
          </p:cNvPr>
          <p:cNvSpPr>
            <a:spLocks noGrp="1"/>
          </p:cNvSpPr>
          <p:nvPr>
            <p:ph type="sldNum" sz="quarter" idx="4"/>
          </p:nvPr>
        </p:nvSpPr>
        <p:spPr>
          <a:xfrm>
            <a:off x="3543137" y="4864461"/>
            <a:ext cx="2057727" cy="176213"/>
          </a:xfrm>
          <a:prstGeom prst="rect">
            <a:avLst/>
          </a:prstGeom>
        </p:spPr>
        <p:txBody>
          <a:bodyPr vert="horz" lIns="0" tIns="0" rIns="0" bIns="0" rtlCol="0" anchor="b" anchorCtr="1"/>
          <a:lstStyle>
            <a:lvl1pPr algn="ctr">
              <a:defRPr lang="en-US" sz="750" smtClean="0">
                <a:solidFill>
                  <a:srgbClr val="DF0024"/>
                </a:solidFill>
                <a:cs typeface="Verdana"/>
              </a:defRPr>
            </a:lvl1pPr>
          </a:lstStyle>
          <a:p>
            <a:r>
              <a:rPr lang="en-US" dirty="0" smtClean="0"/>
              <a:t>P</a:t>
            </a:r>
            <a:r>
              <a:rPr lang="es-ES" dirty="0" err="1" smtClean="0"/>
              <a:t>age</a:t>
            </a:r>
            <a:r>
              <a:rPr lang="en-US" dirty="0" smtClean="0"/>
              <a:t>. </a:t>
            </a:r>
            <a:fld id="{6EA1CDEB-99A0-4F13-B8D0-26CBF3AB4908}" type="slidenum">
              <a:rPr smtClean="0"/>
              <a:pPr/>
              <a:t>‹Nº›</a:t>
            </a:fld>
            <a:endParaRPr dirty="0"/>
          </a:p>
        </p:txBody>
      </p:sp>
      <p:sp>
        <p:nvSpPr>
          <p:cNvPr id="10" name="Título 2">
            <a:extLst>
              <a:ext uri="{FF2B5EF4-FFF2-40B4-BE49-F238E27FC236}">
                <a16:creationId xmlns="" xmlns:a16="http://schemas.microsoft.com/office/drawing/2014/main" id="{EEAE0211-8FA1-43F3-8113-AD12214F364C}"/>
              </a:ext>
            </a:extLst>
          </p:cNvPr>
          <p:cNvSpPr>
            <a:spLocks noGrp="1"/>
          </p:cNvSpPr>
          <p:nvPr>
            <p:ph type="title" hasCustomPrompt="1"/>
          </p:nvPr>
        </p:nvSpPr>
        <p:spPr>
          <a:xfrm>
            <a:off x="280800" y="329330"/>
            <a:ext cx="4239179" cy="670795"/>
          </a:xfrm>
        </p:spPr>
        <p:txBody>
          <a:bodyPr vert="horz" wrap="square" lIns="0" tIns="0" rIns="0" bIns="0" rtlCol="0" anchor="t" anchorCtr="0">
            <a:noAutofit/>
          </a:bodyPr>
          <a:lstStyle>
            <a:lvl1pPr>
              <a:defRPr lang="en-US">
                <a:solidFill>
                  <a:srgbClr val="D10021"/>
                </a:solidFill>
              </a:defRPr>
            </a:lvl1pPr>
          </a:lstStyle>
          <a:p>
            <a:pPr lvl="0"/>
            <a:r>
              <a:rPr lang="es-ES" dirty="0"/>
              <a:t>Título de 2 líneas.</a:t>
            </a:r>
            <a:br>
              <a:rPr lang="es-ES" dirty="0"/>
            </a:br>
            <a:r>
              <a:rPr lang="es-ES" dirty="0"/>
              <a:t>Esta es la segunda</a:t>
            </a:r>
            <a:endParaRPr lang="en-US" dirty="0"/>
          </a:p>
        </p:txBody>
      </p:sp>
      <p:sp>
        <p:nvSpPr>
          <p:cNvPr id="11" name="Marcador de texto 2">
            <a:extLst>
              <a:ext uri="{FF2B5EF4-FFF2-40B4-BE49-F238E27FC236}">
                <a16:creationId xmlns="" xmlns:a16="http://schemas.microsoft.com/office/drawing/2014/main" id="{3E97400C-E5C2-4B13-801C-9A76D01187D8}"/>
              </a:ext>
            </a:extLst>
          </p:cNvPr>
          <p:cNvSpPr>
            <a:spLocks noGrp="1"/>
          </p:cNvSpPr>
          <p:nvPr>
            <p:ph type="body" sz="quarter" idx="16" hasCustomPrompt="1"/>
          </p:nvPr>
        </p:nvSpPr>
        <p:spPr>
          <a:xfrm>
            <a:off x="276750" y="1686150"/>
            <a:ext cx="4220100" cy="3114450"/>
          </a:xfrm>
        </p:spPr>
        <p:txBody>
          <a:bodyPr/>
          <a:lstStyle>
            <a:lvl1pPr>
              <a:spcBef>
                <a:spcPts val="9"/>
              </a:spcBef>
              <a:defRPr sz="1350" b="1"/>
            </a:lvl1pPr>
            <a:lvl2pPr>
              <a:defRPr sz="1350" b="0">
                <a:solidFill>
                  <a:srgbClr val="666666"/>
                </a:solidFill>
              </a:defRPr>
            </a:lvl2pPr>
            <a:lvl3pPr marL="135000" indent="-135000">
              <a:buFont typeface="Arial" panose="020B0604020202020204" pitchFamily="34" charset="0"/>
              <a:buChar char="•"/>
              <a:defRPr/>
            </a:lvl3pPr>
            <a:lvl4pPr marL="135000" indent="-135000">
              <a:buClr>
                <a:srgbClr val="666666"/>
              </a:buClr>
              <a:buFont typeface="Verdana" panose="020B0604030504040204" pitchFamily="34" charset="0"/>
              <a:buChar char="_"/>
              <a:defRPr b="0"/>
            </a:lvl4pPr>
            <a:lvl5pPr marL="135000" indent="-135000">
              <a:buFont typeface="Verdana" panose="020B0604030504040204" pitchFamily="34" charset="0"/>
              <a:buChar char=" "/>
              <a:defRPr/>
            </a:lvl5pPr>
          </a:lstStyle>
          <a:p>
            <a:pPr lvl="0"/>
            <a:r>
              <a:rPr lang="es-ES" dirty="0" err="1" smtClean="0"/>
              <a:t>First</a:t>
            </a:r>
            <a:r>
              <a:rPr lang="es-ES" dirty="0" smtClean="0"/>
              <a:t> </a:t>
            </a:r>
            <a:r>
              <a:rPr lang="es-ES" dirty="0" err="1" smtClean="0"/>
              <a:t>level</a:t>
            </a:r>
            <a:r>
              <a:rPr lang="es-ES" dirty="0" smtClean="0"/>
              <a:t> </a:t>
            </a:r>
            <a:r>
              <a:rPr lang="es-ES" dirty="0" err="1" smtClean="0"/>
              <a:t>text</a:t>
            </a:r>
            <a:endParaRPr lang="es-ES" dirty="0" smtClean="0"/>
          </a:p>
          <a:p>
            <a:pPr lvl="1"/>
            <a:r>
              <a:rPr lang="es-ES" dirty="0" err="1" smtClean="0"/>
              <a:t>Second</a:t>
            </a:r>
            <a:r>
              <a:rPr lang="es-ES" dirty="0" smtClean="0"/>
              <a:t> </a:t>
            </a:r>
            <a:r>
              <a:rPr lang="es-ES" dirty="0" err="1" smtClean="0"/>
              <a:t>level</a:t>
            </a:r>
            <a:endParaRPr lang="es-ES" dirty="0" smtClean="0"/>
          </a:p>
          <a:p>
            <a:pPr lvl="2"/>
            <a:r>
              <a:rPr lang="es-ES" dirty="0" err="1" smtClean="0"/>
              <a:t>Third</a:t>
            </a:r>
            <a:r>
              <a:rPr lang="es-ES" dirty="0" smtClean="0"/>
              <a:t> </a:t>
            </a:r>
            <a:r>
              <a:rPr lang="es-ES" dirty="0" err="1" smtClean="0"/>
              <a:t>level</a:t>
            </a:r>
            <a:endParaRPr lang="es-ES" dirty="0" smtClean="0"/>
          </a:p>
          <a:p>
            <a:pPr lvl="3"/>
            <a:r>
              <a:rPr lang="es-ES" dirty="0" err="1" smtClean="0"/>
              <a:t>Fourth</a:t>
            </a:r>
            <a:r>
              <a:rPr lang="es-ES" dirty="0" smtClean="0"/>
              <a:t> </a:t>
            </a:r>
            <a:r>
              <a:rPr lang="es-ES" dirty="0" err="1" smtClean="0"/>
              <a:t>level</a:t>
            </a:r>
            <a:endParaRPr lang="es-ES" dirty="0" smtClean="0"/>
          </a:p>
          <a:p>
            <a:pPr lvl="4"/>
            <a:r>
              <a:rPr lang="es-ES" dirty="0" err="1" smtClean="0"/>
              <a:t>Fifth</a:t>
            </a:r>
            <a:r>
              <a:rPr lang="es-ES" dirty="0" smtClean="0"/>
              <a:t> </a:t>
            </a:r>
            <a:r>
              <a:rPr lang="es-ES" dirty="0" err="1" smtClean="0"/>
              <a:t>level</a:t>
            </a:r>
            <a:endParaRPr lang="en-US" dirty="0"/>
          </a:p>
        </p:txBody>
      </p:sp>
      <p:sp>
        <p:nvSpPr>
          <p:cNvPr id="15" name="Marcador de texto 2">
            <a:extLst>
              <a:ext uri="{FF2B5EF4-FFF2-40B4-BE49-F238E27FC236}">
                <a16:creationId xmlns="" xmlns:a16="http://schemas.microsoft.com/office/drawing/2014/main" id="{7EEA12BB-1EDC-450B-9F01-16A0E9DBFC12}"/>
              </a:ext>
            </a:extLst>
          </p:cNvPr>
          <p:cNvSpPr>
            <a:spLocks noGrp="1"/>
          </p:cNvSpPr>
          <p:nvPr>
            <p:ph type="body" sz="quarter" idx="17" hasCustomPrompt="1"/>
          </p:nvPr>
        </p:nvSpPr>
        <p:spPr>
          <a:xfrm>
            <a:off x="4657500" y="311850"/>
            <a:ext cx="4201200" cy="4488750"/>
          </a:xfrm>
        </p:spPr>
        <p:txBody>
          <a:bodyPr anchor="ctr" anchorCtr="1"/>
          <a:lstStyle>
            <a:lvl1pPr>
              <a:spcBef>
                <a:spcPts val="9"/>
              </a:spcBef>
              <a:defRPr sz="1350" b="1"/>
            </a:lvl1pPr>
            <a:lvl2pPr>
              <a:defRPr sz="1350" b="0">
                <a:solidFill>
                  <a:srgbClr val="666666"/>
                </a:solidFill>
              </a:defRPr>
            </a:lvl2pPr>
            <a:lvl3pPr marL="135000" indent="-135000">
              <a:buFont typeface="Arial" panose="020B0604020202020204" pitchFamily="34" charset="0"/>
              <a:buChar char="•"/>
              <a:defRPr/>
            </a:lvl3pPr>
            <a:lvl4pPr marL="135000" indent="-135000">
              <a:buClr>
                <a:srgbClr val="666666"/>
              </a:buClr>
              <a:buFont typeface="Verdana" panose="020B0604030504040204" pitchFamily="34" charset="0"/>
              <a:buChar char="_"/>
              <a:defRPr b="0"/>
            </a:lvl4pPr>
            <a:lvl5pPr marL="135000" indent="-135000">
              <a:buFont typeface="Verdana" panose="020B0604030504040204" pitchFamily="34" charset="0"/>
              <a:buChar char=" "/>
              <a:defRPr/>
            </a:lvl5pPr>
          </a:lstStyle>
          <a:p>
            <a:pPr lvl="0"/>
            <a:r>
              <a:rPr lang="es-ES" dirty="0" err="1" smtClean="0"/>
              <a:t>First</a:t>
            </a:r>
            <a:r>
              <a:rPr lang="es-ES" dirty="0" smtClean="0"/>
              <a:t> </a:t>
            </a:r>
            <a:r>
              <a:rPr lang="es-ES" dirty="0" err="1" smtClean="0"/>
              <a:t>level</a:t>
            </a:r>
            <a:r>
              <a:rPr lang="es-ES" dirty="0" smtClean="0"/>
              <a:t> </a:t>
            </a:r>
            <a:r>
              <a:rPr lang="es-ES" dirty="0" err="1" smtClean="0"/>
              <a:t>text</a:t>
            </a:r>
            <a:endParaRPr lang="es-ES" dirty="0" smtClean="0"/>
          </a:p>
          <a:p>
            <a:pPr lvl="1"/>
            <a:r>
              <a:rPr lang="es-ES" dirty="0" err="1" smtClean="0"/>
              <a:t>Second</a:t>
            </a:r>
            <a:r>
              <a:rPr lang="es-ES" dirty="0" smtClean="0"/>
              <a:t> </a:t>
            </a:r>
            <a:r>
              <a:rPr lang="es-ES" dirty="0" err="1" smtClean="0"/>
              <a:t>level</a:t>
            </a:r>
            <a:endParaRPr lang="es-ES" dirty="0" smtClean="0"/>
          </a:p>
          <a:p>
            <a:pPr lvl="2"/>
            <a:r>
              <a:rPr lang="es-ES" dirty="0" err="1" smtClean="0"/>
              <a:t>Third</a:t>
            </a:r>
            <a:r>
              <a:rPr lang="es-ES" dirty="0" smtClean="0"/>
              <a:t> </a:t>
            </a:r>
            <a:r>
              <a:rPr lang="es-ES" dirty="0" err="1" smtClean="0"/>
              <a:t>level</a:t>
            </a:r>
            <a:endParaRPr lang="es-ES" dirty="0" smtClean="0"/>
          </a:p>
          <a:p>
            <a:pPr lvl="3"/>
            <a:r>
              <a:rPr lang="es-ES" dirty="0" err="1" smtClean="0"/>
              <a:t>Fourth</a:t>
            </a:r>
            <a:r>
              <a:rPr lang="es-ES" dirty="0" smtClean="0"/>
              <a:t> </a:t>
            </a:r>
            <a:r>
              <a:rPr lang="es-ES" dirty="0" err="1" smtClean="0"/>
              <a:t>level</a:t>
            </a:r>
            <a:endParaRPr lang="es-ES" dirty="0" smtClean="0"/>
          </a:p>
          <a:p>
            <a:pPr lvl="4"/>
            <a:r>
              <a:rPr lang="es-ES" dirty="0" err="1" smtClean="0"/>
              <a:t>Fifth</a:t>
            </a:r>
            <a:r>
              <a:rPr lang="es-ES" dirty="0" smtClean="0"/>
              <a:t> </a:t>
            </a:r>
            <a:r>
              <a:rPr lang="es-ES" dirty="0" err="1" smtClean="0"/>
              <a:t>level</a:t>
            </a:r>
            <a:endParaRPr lang="en-US" dirty="0"/>
          </a:p>
        </p:txBody>
      </p:sp>
      <p:pic>
        <p:nvPicPr>
          <p:cNvPr id="13" name="Imagen 12"/>
          <p:cNvPicPr>
            <a:picLocks noChangeAspect="1"/>
          </p:cNvPicPr>
          <p:nvPr userDrawn="1"/>
        </p:nvPicPr>
        <p:blipFill>
          <a:blip r:embed="rId2"/>
          <a:stretch>
            <a:fillRect/>
          </a:stretch>
        </p:blipFill>
        <p:spPr>
          <a:xfrm>
            <a:off x="8453560" y="4892004"/>
            <a:ext cx="408259" cy="164022"/>
          </a:xfrm>
          <a:prstGeom prst="rect">
            <a:avLst/>
          </a:prstGeom>
        </p:spPr>
      </p:pic>
      <p:sp>
        <p:nvSpPr>
          <p:cNvPr id="16" name="Google Shape;35;p13"/>
          <p:cNvSpPr/>
          <p:nvPr userDrawn="1"/>
        </p:nvSpPr>
        <p:spPr>
          <a:xfrm>
            <a:off x="4367454" y="2699923"/>
            <a:ext cx="1146172" cy="2436273"/>
          </a:xfrm>
          <a:prstGeom prst="rect">
            <a:avLst/>
          </a:prstGeom>
          <a:blipFill rotWithShape="1">
            <a:blip r:embed="rId3">
              <a:alphaModFix amt="15000"/>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 name="Google Shape;36;p13"/>
          <p:cNvSpPr/>
          <p:nvPr userDrawn="1"/>
        </p:nvSpPr>
        <p:spPr>
          <a:xfrm>
            <a:off x="5689695" y="2728500"/>
            <a:ext cx="1272199" cy="2414999"/>
          </a:xfrm>
          <a:prstGeom prst="rect">
            <a:avLst/>
          </a:prstGeom>
          <a:blipFill rotWithShape="1">
            <a:blip r:embed="rId4">
              <a:alphaModFix amt="15000"/>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 name="Google Shape;37;p13"/>
          <p:cNvSpPr/>
          <p:nvPr userDrawn="1"/>
        </p:nvSpPr>
        <p:spPr>
          <a:xfrm>
            <a:off x="7082006" y="2445980"/>
            <a:ext cx="984638" cy="2710041"/>
          </a:xfrm>
          <a:prstGeom prst="rect">
            <a:avLst/>
          </a:prstGeom>
          <a:blipFill rotWithShape="1">
            <a:blip r:embed="rId5">
              <a:alphaModFix amt="15000"/>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5203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mod="1">
    <p:ext uri="{DCECCB84-F9BA-43D5-87BE-67443E8EF086}">
      <p15:sldGuideLst xmlns:p15="http://schemas.microsoft.com/office/powerpoint/2012/main">
        <p15:guide id="1" orient="horz" pos="792" userDrawn="1">
          <p15:clr>
            <a:srgbClr val="FBAE40"/>
          </p15:clr>
        </p15:guide>
        <p15:guide id="3" orient="horz" pos="1512"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amp; Text">
    <p:spTree>
      <p:nvGrpSpPr>
        <p:cNvPr id="1" name=""/>
        <p:cNvGrpSpPr/>
        <p:nvPr/>
      </p:nvGrpSpPr>
      <p:grpSpPr>
        <a:xfrm>
          <a:off x="0" y="0"/>
          <a:ext cx="0" cy="0"/>
          <a:chOff x="0" y="0"/>
          <a:chExt cx="0" cy="0"/>
        </a:xfrm>
      </p:grpSpPr>
      <p:sp>
        <p:nvSpPr>
          <p:cNvPr id="8" name="Marcador de posición de imagen 7">
            <a:extLst>
              <a:ext uri="{FF2B5EF4-FFF2-40B4-BE49-F238E27FC236}">
                <a16:creationId xmlns="" xmlns:a16="http://schemas.microsoft.com/office/drawing/2014/main" id="{00E5776C-8F83-4FA0-9071-D2D490A20A68}"/>
              </a:ext>
            </a:extLst>
          </p:cNvPr>
          <p:cNvSpPr>
            <a:spLocks noGrp="1"/>
          </p:cNvSpPr>
          <p:nvPr>
            <p:ph type="pic" sz="quarter" idx="12" hasCustomPrompt="1"/>
          </p:nvPr>
        </p:nvSpPr>
        <p:spPr>
          <a:xfrm>
            <a:off x="-27000" y="-27000"/>
            <a:ext cx="4513275" cy="4827600"/>
          </a:xfrm>
        </p:spPr>
        <p:txBody>
          <a:bodyPr/>
          <a:lstStyle/>
          <a:p>
            <a:r>
              <a:rPr lang="en-US" dirty="0" smtClean="0"/>
              <a:t>Click on the icon to add an image</a:t>
            </a:r>
            <a:endParaRPr lang="en-US" dirty="0"/>
          </a:p>
        </p:txBody>
      </p:sp>
      <p:sp>
        <p:nvSpPr>
          <p:cNvPr id="14" name="Pie Copyright">
            <a:extLst>
              <a:ext uri="{FF2B5EF4-FFF2-40B4-BE49-F238E27FC236}">
                <a16:creationId xmlns="" xmlns:a16="http://schemas.microsoft.com/office/drawing/2014/main" id="{7EC15E2E-AF4D-4487-B9E0-84845FDB9655}"/>
              </a:ext>
            </a:extLst>
          </p:cNvPr>
          <p:cNvSpPr txBox="1"/>
          <p:nvPr userDrawn="1"/>
        </p:nvSpPr>
        <p:spPr>
          <a:xfrm>
            <a:off x="280040" y="4864461"/>
            <a:ext cx="2747367" cy="176213"/>
          </a:xfrm>
          <a:prstGeom prst="rect">
            <a:avLst/>
          </a:prstGeom>
        </p:spPr>
        <p:txBody>
          <a:bodyPr vert="horz" lIns="0" tIns="0" rIns="0" bIns="0" rtlCol="0" anchor="b" anchorCtr="0"/>
          <a:lstStyle>
            <a:defPPr>
              <a:defRPr lang="en-US"/>
            </a:defPPr>
            <a:lvl1pPr>
              <a:defRPr sz="2000">
                <a:solidFill>
                  <a:srgbClr val="DF0024"/>
                </a:solidFill>
                <a:cs typeface="Verdana"/>
              </a:defRPr>
            </a:lvl1pPr>
          </a:lstStyle>
          <a:p>
            <a:pPr lvl="0"/>
            <a:r>
              <a:rPr lang="es-ES" sz="750" dirty="0">
                <a:solidFill>
                  <a:srgbClr val="DF0024"/>
                </a:solidFill>
              </a:rPr>
              <a:t>© GMV </a:t>
            </a:r>
            <a:r>
              <a:rPr lang="es-ES" sz="750" dirty="0" err="1">
                <a:solidFill>
                  <a:srgbClr val="DF0024"/>
                </a:solidFill>
              </a:rPr>
              <a:t>Property</a:t>
            </a:r>
            <a:r>
              <a:rPr lang="es-ES" sz="750" dirty="0">
                <a:solidFill>
                  <a:srgbClr val="DF0024"/>
                </a:solidFill>
              </a:rPr>
              <a:t> </a:t>
            </a:r>
            <a:r>
              <a:rPr lang="mr-IN" sz="750" dirty="0">
                <a:solidFill>
                  <a:srgbClr val="DF0024"/>
                </a:solidFill>
              </a:rPr>
              <a:t>–</a:t>
            </a:r>
            <a:r>
              <a:rPr lang="es-ES" sz="750" dirty="0">
                <a:solidFill>
                  <a:srgbClr val="DF0024"/>
                </a:solidFill>
              </a:rPr>
              <a:t> </a:t>
            </a:r>
            <a:r>
              <a:rPr lang="en-US" sz="750" dirty="0" smtClean="0"/>
              <a:t>10/16/2019</a:t>
            </a:r>
            <a:r>
              <a:rPr lang="es-ES" sz="750" dirty="0" smtClean="0">
                <a:solidFill>
                  <a:srgbClr val="DF0024"/>
                </a:solidFill>
              </a:rPr>
              <a:t> </a:t>
            </a:r>
            <a:r>
              <a:rPr lang="es-ES" sz="750" dirty="0">
                <a:solidFill>
                  <a:srgbClr val="DF0024"/>
                </a:solidFill>
              </a:rPr>
              <a:t>- </a:t>
            </a:r>
            <a:r>
              <a:rPr lang="es-ES" sz="750" dirty="0" err="1">
                <a:solidFill>
                  <a:srgbClr val="DF0024"/>
                </a:solidFill>
              </a:rPr>
              <a:t>All</a:t>
            </a:r>
            <a:r>
              <a:rPr lang="es-ES" sz="750" dirty="0">
                <a:solidFill>
                  <a:srgbClr val="DF0024"/>
                </a:solidFill>
              </a:rPr>
              <a:t> </a:t>
            </a:r>
            <a:r>
              <a:rPr lang="es-ES" sz="750" dirty="0" err="1">
                <a:solidFill>
                  <a:srgbClr val="DF0024"/>
                </a:solidFill>
              </a:rPr>
              <a:t>rights</a:t>
            </a:r>
            <a:r>
              <a:rPr lang="es-ES" sz="750" dirty="0">
                <a:solidFill>
                  <a:srgbClr val="DF0024"/>
                </a:solidFill>
              </a:rPr>
              <a:t> </a:t>
            </a:r>
            <a:r>
              <a:rPr lang="es-ES" sz="750" dirty="0" err="1">
                <a:solidFill>
                  <a:srgbClr val="DF0024"/>
                </a:solidFill>
              </a:rPr>
              <a:t>reserved</a:t>
            </a:r>
            <a:endParaRPr lang="en-US" sz="750" dirty="0">
              <a:solidFill>
                <a:srgbClr val="DF0024"/>
              </a:solidFill>
            </a:endParaRPr>
          </a:p>
        </p:txBody>
      </p:sp>
      <p:sp>
        <p:nvSpPr>
          <p:cNvPr id="17" name="Marcador N Diapo">
            <a:extLst>
              <a:ext uri="{FF2B5EF4-FFF2-40B4-BE49-F238E27FC236}">
                <a16:creationId xmlns="" xmlns:a16="http://schemas.microsoft.com/office/drawing/2014/main" id="{34E90636-9367-4778-BC38-1F1F44D899B9}"/>
              </a:ext>
            </a:extLst>
          </p:cNvPr>
          <p:cNvSpPr>
            <a:spLocks noGrp="1"/>
          </p:cNvSpPr>
          <p:nvPr>
            <p:ph type="sldNum" sz="quarter" idx="4"/>
          </p:nvPr>
        </p:nvSpPr>
        <p:spPr>
          <a:xfrm>
            <a:off x="3543137" y="4864461"/>
            <a:ext cx="2057727" cy="176213"/>
          </a:xfrm>
          <a:prstGeom prst="rect">
            <a:avLst/>
          </a:prstGeom>
        </p:spPr>
        <p:txBody>
          <a:bodyPr vert="horz" lIns="0" tIns="0" rIns="0" bIns="0" rtlCol="0" anchor="b" anchorCtr="1"/>
          <a:lstStyle>
            <a:lvl1pPr algn="ctr">
              <a:defRPr lang="en-US" sz="750" smtClean="0">
                <a:solidFill>
                  <a:srgbClr val="DF0024"/>
                </a:solidFill>
                <a:cs typeface="Verdana"/>
              </a:defRPr>
            </a:lvl1pPr>
          </a:lstStyle>
          <a:p>
            <a:r>
              <a:rPr lang="es-ES" dirty="0" smtClean="0"/>
              <a:t>Page. </a:t>
            </a:r>
            <a:fld id="{6EA1CDEB-99A0-4F13-B8D0-26CBF3AB4908}" type="slidenum">
              <a:rPr smtClean="0"/>
              <a:pPr/>
              <a:t>‹Nº›</a:t>
            </a:fld>
            <a:endParaRPr dirty="0"/>
          </a:p>
        </p:txBody>
      </p:sp>
      <p:sp>
        <p:nvSpPr>
          <p:cNvPr id="7" name="Marcador de texto 2">
            <a:extLst>
              <a:ext uri="{FF2B5EF4-FFF2-40B4-BE49-F238E27FC236}">
                <a16:creationId xmlns="" xmlns:a16="http://schemas.microsoft.com/office/drawing/2014/main" id="{9880E09E-6CC2-477B-A43B-69D9083D3742}"/>
              </a:ext>
            </a:extLst>
          </p:cNvPr>
          <p:cNvSpPr>
            <a:spLocks noGrp="1"/>
          </p:cNvSpPr>
          <p:nvPr>
            <p:ph type="body" sz="quarter" idx="17" hasCustomPrompt="1"/>
          </p:nvPr>
        </p:nvSpPr>
        <p:spPr>
          <a:xfrm>
            <a:off x="4657500" y="311850"/>
            <a:ext cx="4201200" cy="4488750"/>
          </a:xfrm>
        </p:spPr>
        <p:txBody>
          <a:bodyPr anchor="ctr" anchorCtr="1"/>
          <a:lstStyle>
            <a:lvl1pPr>
              <a:spcBef>
                <a:spcPts val="9"/>
              </a:spcBef>
              <a:defRPr sz="1350" b="1"/>
            </a:lvl1pPr>
            <a:lvl2pPr>
              <a:defRPr sz="1350" b="0">
                <a:solidFill>
                  <a:srgbClr val="666666"/>
                </a:solidFill>
              </a:defRPr>
            </a:lvl2pPr>
            <a:lvl3pPr marL="135000" indent="-135000">
              <a:buFont typeface="Arial" panose="020B0604020202020204" pitchFamily="34" charset="0"/>
              <a:buChar char="•"/>
              <a:defRPr/>
            </a:lvl3pPr>
            <a:lvl4pPr marL="135000" indent="-135000">
              <a:buClr>
                <a:srgbClr val="666666"/>
              </a:buClr>
              <a:buFont typeface="Verdana" panose="020B0604030504040204" pitchFamily="34" charset="0"/>
              <a:buChar char="_"/>
              <a:defRPr b="0"/>
            </a:lvl4pPr>
            <a:lvl5pPr marL="135000" indent="-135000">
              <a:buFont typeface="Verdana" panose="020B0604030504040204" pitchFamily="34" charset="0"/>
              <a:buChar char=" "/>
              <a:defRPr/>
            </a:lvl5pPr>
          </a:lstStyle>
          <a:p>
            <a:pPr lvl="0"/>
            <a:r>
              <a:rPr lang="es-ES" dirty="0" err="1" smtClean="0"/>
              <a:t>First</a:t>
            </a:r>
            <a:r>
              <a:rPr lang="es-ES" dirty="0" smtClean="0"/>
              <a:t> </a:t>
            </a:r>
            <a:r>
              <a:rPr lang="es-ES" dirty="0" err="1" smtClean="0"/>
              <a:t>level</a:t>
            </a:r>
            <a:r>
              <a:rPr lang="es-ES" dirty="0" smtClean="0"/>
              <a:t> </a:t>
            </a:r>
            <a:r>
              <a:rPr lang="es-ES" dirty="0" err="1" smtClean="0"/>
              <a:t>text</a:t>
            </a:r>
            <a:endParaRPr lang="es-ES" dirty="0"/>
          </a:p>
          <a:p>
            <a:pPr lvl="1"/>
            <a:r>
              <a:rPr lang="es-ES" dirty="0" err="1" smtClean="0"/>
              <a:t>Second</a:t>
            </a:r>
            <a:r>
              <a:rPr lang="es-ES" dirty="0" smtClean="0"/>
              <a:t> </a:t>
            </a:r>
            <a:r>
              <a:rPr lang="es-ES" dirty="0" err="1" smtClean="0"/>
              <a:t>level</a:t>
            </a:r>
            <a:endParaRPr lang="es-ES" dirty="0" smtClean="0"/>
          </a:p>
          <a:p>
            <a:pPr lvl="2"/>
            <a:r>
              <a:rPr lang="es-ES" dirty="0" err="1" smtClean="0"/>
              <a:t>Third</a:t>
            </a:r>
            <a:r>
              <a:rPr lang="es-ES" dirty="0" smtClean="0"/>
              <a:t> </a:t>
            </a:r>
            <a:r>
              <a:rPr lang="es-ES" dirty="0" err="1" smtClean="0"/>
              <a:t>level</a:t>
            </a:r>
            <a:endParaRPr lang="es-ES" dirty="0" smtClean="0"/>
          </a:p>
          <a:p>
            <a:pPr lvl="3"/>
            <a:r>
              <a:rPr lang="es-ES" dirty="0" err="1" smtClean="0"/>
              <a:t>Fourth</a:t>
            </a:r>
            <a:r>
              <a:rPr lang="es-ES" dirty="0" smtClean="0"/>
              <a:t> </a:t>
            </a:r>
            <a:r>
              <a:rPr lang="es-ES" dirty="0" err="1" smtClean="0"/>
              <a:t>level</a:t>
            </a:r>
            <a:endParaRPr lang="es-ES" dirty="0" smtClean="0"/>
          </a:p>
          <a:p>
            <a:pPr lvl="4"/>
            <a:r>
              <a:rPr lang="es-ES" dirty="0" err="1" smtClean="0"/>
              <a:t>Fifth</a:t>
            </a:r>
            <a:r>
              <a:rPr lang="es-ES" dirty="0" smtClean="0"/>
              <a:t> </a:t>
            </a:r>
            <a:r>
              <a:rPr lang="es-ES" dirty="0" err="1" smtClean="0"/>
              <a:t>level</a:t>
            </a:r>
            <a:endParaRPr lang="en-US" dirty="0"/>
          </a:p>
        </p:txBody>
      </p:sp>
      <p:pic>
        <p:nvPicPr>
          <p:cNvPr id="9" name="Imagen 8"/>
          <p:cNvPicPr>
            <a:picLocks noChangeAspect="1"/>
          </p:cNvPicPr>
          <p:nvPr userDrawn="1"/>
        </p:nvPicPr>
        <p:blipFill>
          <a:blip r:embed="rId2"/>
          <a:stretch>
            <a:fillRect/>
          </a:stretch>
        </p:blipFill>
        <p:spPr>
          <a:xfrm>
            <a:off x="8453560" y="4892004"/>
            <a:ext cx="408259" cy="164022"/>
          </a:xfrm>
          <a:prstGeom prst="rect">
            <a:avLst/>
          </a:prstGeom>
        </p:spPr>
      </p:pic>
      <p:sp>
        <p:nvSpPr>
          <p:cNvPr id="10" name="Google Shape;35;p13"/>
          <p:cNvSpPr/>
          <p:nvPr userDrawn="1"/>
        </p:nvSpPr>
        <p:spPr>
          <a:xfrm>
            <a:off x="4367454" y="2699923"/>
            <a:ext cx="1146172" cy="2436273"/>
          </a:xfrm>
          <a:prstGeom prst="rect">
            <a:avLst/>
          </a:prstGeom>
          <a:blipFill rotWithShape="1">
            <a:blip r:embed="rId3">
              <a:alphaModFix amt="15000"/>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36;p13"/>
          <p:cNvSpPr/>
          <p:nvPr userDrawn="1"/>
        </p:nvSpPr>
        <p:spPr>
          <a:xfrm>
            <a:off x="5689695" y="2728500"/>
            <a:ext cx="1272199" cy="2414999"/>
          </a:xfrm>
          <a:prstGeom prst="rect">
            <a:avLst/>
          </a:prstGeom>
          <a:blipFill rotWithShape="1">
            <a:blip r:embed="rId4">
              <a:alphaModFix amt="15000"/>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 name="Google Shape;37;p13"/>
          <p:cNvSpPr/>
          <p:nvPr userDrawn="1"/>
        </p:nvSpPr>
        <p:spPr>
          <a:xfrm>
            <a:off x="7082006" y="2445980"/>
            <a:ext cx="984638" cy="2710041"/>
          </a:xfrm>
          <a:prstGeom prst="rect">
            <a:avLst/>
          </a:prstGeom>
          <a:blipFill rotWithShape="1">
            <a:blip r:embed="rId5">
              <a:alphaModFix amt="15000"/>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18211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mod="1">
    <p:ext uri="{DCECCB84-F9BA-43D5-87BE-67443E8EF086}">
      <p15:sldGuideLst xmlns:p15="http://schemas.microsoft.com/office/powerpoint/2012/main">
        <p15:guide id="1" orient="horz" pos="792" userDrawn="1">
          <p15:clr>
            <a:srgbClr val="FBAE40"/>
          </p15:clr>
        </p15:guide>
        <p15:guide id="3" orient="horz" pos="1512"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3" name="Marcador de título 1">
            <a:extLst>
              <a:ext uri="{FF2B5EF4-FFF2-40B4-BE49-F238E27FC236}">
                <a16:creationId xmlns="" xmlns:a16="http://schemas.microsoft.com/office/drawing/2014/main" id="{4DE9C6DE-11CD-458A-A5A2-137E5F4648B2}"/>
              </a:ext>
            </a:extLst>
          </p:cNvPr>
          <p:cNvSpPr>
            <a:spLocks noGrp="1"/>
          </p:cNvSpPr>
          <p:nvPr>
            <p:ph type="title"/>
          </p:nvPr>
        </p:nvSpPr>
        <p:spPr>
          <a:xfrm>
            <a:off x="263953" y="329330"/>
            <a:ext cx="8594297" cy="299320"/>
          </a:xfrm>
          <a:prstGeom prst="rect">
            <a:avLst/>
          </a:prstGeom>
        </p:spPr>
        <p:txBody>
          <a:bodyPr vert="horz" lIns="0" tIns="0" rIns="0" bIns="0" rtlCol="0" anchor="t" anchorCtr="0">
            <a:noAutofit/>
          </a:bodyPr>
          <a:lstStyle/>
          <a:p>
            <a:r>
              <a:rPr lang="es-ES" smtClean="0"/>
              <a:t>Haga clic para modificar el estilo de título del patrón</a:t>
            </a:r>
            <a:endParaRPr lang="en-US" dirty="0"/>
          </a:p>
        </p:txBody>
      </p:sp>
      <p:sp>
        <p:nvSpPr>
          <p:cNvPr id="7" name="Marcador de texto 2">
            <a:extLst>
              <a:ext uri="{FF2B5EF4-FFF2-40B4-BE49-F238E27FC236}">
                <a16:creationId xmlns="" xmlns:a16="http://schemas.microsoft.com/office/drawing/2014/main" id="{B7A2660F-83FC-4D87-A1CD-BB2169CD3C06}"/>
              </a:ext>
            </a:extLst>
          </p:cNvPr>
          <p:cNvSpPr>
            <a:spLocks noGrp="1"/>
          </p:cNvSpPr>
          <p:nvPr>
            <p:ph type="body" sz="quarter" idx="16" hasCustomPrompt="1"/>
          </p:nvPr>
        </p:nvSpPr>
        <p:spPr>
          <a:xfrm>
            <a:off x="285750" y="1067025"/>
            <a:ext cx="8572500" cy="3114450"/>
          </a:xfrm>
        </p:spPr>
        <p:txBody>
          <a:bodyPr/>
          <a:lstStyle>
            <a:lvl1pPr>
              <a:spcBef>
                <a:spcPts val="9"/>
              </a:spcBef>
              <a:defRPr sz="1350" b="1"/>
            </a:lvl1pPr>
            <a:lvl2pPr>
              <a:defRPr sz="1350" b="0">
                <a:solidFill>
                  <a:srgbClr val="666666"/>
                </a:solidFill>
              </a:defRPr>
            </a:lvl2pPr>
            <a:lvl3pPr marL="135000" indent="-135000">
              <a:buFont typeface="Arial" panose="020B0604020202020204" pitchFamily="34" charset="0"/>
              <a:buChar char="•"/>
              <a:defRPr/>
            </a:lvl3pPr>
            <a:lvl4pPr marL="135000" indent="-135000">
              <a:buClr>
                <a:srgbClr val="666666"/>
              </a:buClr>
              <a:buFont typeface="Verdana" panose="020B0604030504040204" pitchFamily="34" charset="0"/>
              <a:buChar char="_"/>
              <a:defRPr b="0"/>
            </a:lvl4pPr>
            <a:lvl5pPr marL="135000" indent="-135000">
              <a:buFont typeface="Verdana" panose="020B0604030504040204" pitchFamily="34" charset="0"/>
              <a:buChar char=" "/>
              <a:defRPr/>
            </a:lvl5pPr>
          </a:lstStyle>
          <a:p>
            <a:pPr lvl="0"/>
            <a:r>
              <a:rPr lang="es-ES" dirty="0" err="1" smtClean="0"/>
              <a:t>First</a:t>
            </a:r>
            <a:r>
              <a:rPr lang="es-ES" dirty="0" smtClean="0"/>
              <a:t> </a:t>
            </a:r>
            <a:r>
              <a:rPr lang="es-ES" dirty="0" err="1" smtClean="0"/>
              <a:t>level</a:t>
            </a:r>
            <a:r>
              <a:rPr lang="es-ES" dirty="0" smtClean="0"/>
              <a:t> </a:t>
            </a:r>
            <a:r>
              <a:rPr lang="es-ES" dirty="0" err="1" smtClean="0"/>
              <a:t>text</a:t>
            </a:r>
            <a:endParaRPr lang="es-ES" dirty="0" smtClean="0"/>
          </a:p>
          <a:p>
            <a:pPr lvl="1"/>
            <a:r>
              <a:rPr lang="es-ES" dirty="0" err="1" smtClean="0"/>
              <a:t>Second</a:t>
            </a:r>
            <a:r>
              <a:rPr lang="es-ES" dirty="0" smtClean="0"/>
              <a:t> </a:t>
            </a:r>
            <a:r>
              <a:rPr lang="es-ES" dirty="0" err="1" smtClean="0"/>
              <a:t>level</a:t>
            </a:r>
            <a:endParaRPr lang="es-ES" dirty="0" smtClean="0"/>
          </a:p>
          <a:p>
            <a:pPr lvl="2"/>
            <a:r>
              <a:rPr lang="es-ES" dirty="0" err="1" smtClean="0"/>
              <a:t>Third</a:t>
            </a:r>
            <a:r>
              <a:rPr lang="es-ES" dirty="0" smtClean="0"/>
              <a:t> </a:t>
            </a:r>
            <a:r>
              <a:rPr lang="es-ES" dirty="0" err="1" smtClean="0"/>
              <a:t>level</a:t>
            </a:r>
            <a:endParaRPr lang="es-ES" dirty="0" smtClean="0"/>
          </a:p>
          <a:p>
            <a:pPr lvl="3"/>
            <a:r>
              <a:rPr lang="es-ES" dirty="0" err="1" smtClean="0"/>
              <a:t>Fourth</a:t>
            </a:r>
            <a:r>
              <a:rPr lang="es-ES" dirty="0" smtClean="0"/>
              <a:t> </a:t>
            </a:r>
            <a:r>
              <a:rPr lang="es-ES" dirty="0" err="1" smtClean="0"/>
              <a:t>level</a:t>
            </a:r>
            <a:endParaRPr lang="es-ES" dirty="0" smtClean="0"/>
          </a:p>
          <a:p>
            <a:pPr lvl="4"/>
            <a:r>
              <a:rPr lang="es-ES" dirty="0" err="1" smtClean="0"/>
              <a:t>Fifth</a:t>
            </a:r>
            <a:r>
              <a:rPr lang="es-ES" dirty="0" smtClean="0"/>
              <a:t> </a:t>
            </a:r>
            <a:r>
              <a:rPr lang="es-ES" dirty="0" err="1" smtClean="0"/>
              <a:t>level</a:t>
            </a:r>
            <a:endParaRPr lang="en-US" dirty="0"/>
          </a:p>
        </p:txBody>
      </p:sp>
      <p:pic>
        <p:nvPicPr>
          <p:cNvPr id="8" name="Imagen 7"/>
          <p:cNvPicPr>
            <a:picLocks noChangeAspect="1"/>
          </p:cNvPicPr>
          <p:nvPr userDrawn="1"/>
        </p:nvPicPr>
        <p:blipFill>
          <a:blip r:embed="rId2"/>
          <a:stretch>
            <a:fillRect/>
          </a:stretch>
        </p:blipFill>
        <p:spPr>
          <a:xfrm>
            <a:off x="8453560" y="4892004"/>
            <a:ext cx="408259" cy="164022"/>
          </a:xfrm>
          <a:prstGeom prst="rect">
            <a:avLst/>
          </a:prstGeom>
        </p:spPr>
      </p:pic>
      <p:sp>
        <p:nvSpPr>
          <p:cNvPr id="5" name="Google Shape;35;p13"/>
          <p:cNvSpPr/>
          <p:nvPr userDrawn="1"/>
        </p:nvSpPr>
        <p:spPr>
          <a:xfrm>
            <a:off x="4367454" y="2699923"/>
            <a:ext cx="1146172" cy="2436273"/>
          </a:xfrm>
          <a:prstGeom prst="rect">
            <a:avLst/>
          </a:prstGeom>
          <a:blipFill rotWithShape="1">
            <a:blip r:embed="rId3">
              <a:alphaModFix amt="15000"/>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 name="Google Shape;36;p13"/>
          <p:cNvSpPr/>
          <p:nvPr userDrawn="1"/>
        </p:nvSpPr>
        <p:spPr>
          <a:xfrm>
            <a:off x="5689695" y="2728500"/>
            <a:ext cx="1272199" cy="2414999"/>
          </a:xfrm>
          <a:prstGeom prst="rect">
            <a:avLst/>
          </a:prstGeom>
          <a:blipFill rotWithShape="1">
            <a:blip r:embed="rId4">
              <a:alphaModFix amt="15000"/>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 name="Google Shape;37;p13"/>
          <p:cNvSpPr/>
          <p:nvPr userDrawn="1"/>
        </p:nvSpPr>
        <p:spPr>
          <a:xfrm>
            <a:off x="7082006" y="2445980"/>
            <a:ext cx="984638" cy="2710041"/>
          </a:xfrm>
          <a:prstGeom prst="rect">
            <a:avLst/>
          </a:prstGeom>
          <a:blipFill rotWithShape="1">
            <a:blip r:embed="rId5">
              <a:alphaModFix amt="15000"/>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45939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essage">
    <p:spTree>
      <p:nvGrpSpPr>
        <p:cNvPr id="1" name=""/>
        <p:cNvGrpSpPr/>
        <p:nvPr/>
      </p:nvGrpSpPr>
      <p:grpSpPr>
        <a:xfrm>
          <a:off x="0" y="0"/>
          <a:ext cx="0" cy="0"/>
          <a:chOff x="0" y="0"/>
          <a:chExt cx="0" cy="0"/>
        </a:xfrm>
      </p:grpSpPr>
      <p:sp>
        <p:nvSpPr>
          <p:cNvPr id="8" name="Rectangle 23">
            <a:extLst>
              <a:ext uri="{FF2B5EF4-FFF2-40B4-BE49-F238E27FC236}">
                <a16:creationId xmlns="" xmlns:a16="http://schemas.microsoft.com/office/drawing/2014/main" id="{0E16E6FC-CA69-4661-BACB-AC8D5D8D32B0}"/>
              </a:ext>
            </a:extLst>
          </p:cNvPr>
          <p:cNvSpPr/>
          <p:nvPr userDrawn="1"/>
        </p:nvSpPr>
        <p:spPr>
          <a:xfrm>
            <a:off x="-27000" y="-27000"/>
            <a:ext cx="9180000" cy="4827600"/>
          </a:xfrm>
          <a:prstGeom prst="rect">
            <a:avLst/>
          </a:prstGeom>
          <a:solidFill>
            <a:srgbClr val="E5E5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799"/>
          </a:p>
        </p:txBody>
      </p:sp>
      <p:pic>
        <p:nvPicPr>
          <p:cNvPr id="13" name="Logo en blanco" hidden="1">
            <a:extLst>
              <a:ext uri="{FF2B5EF4-FFF2-40B4-BE49-F238E27FC236}">
                <a16:creationId xmlns="" xmlns:a16="http://schemas.microsoft.com/office/drawing/2014/main" id="{909D472F-C667-4E7F-B7DD-1C7467E57E7E}"/>
              </a:ext>
            </a:extLst>
          </p:cNvPr>
          <p:cNvPicPr>
            <a:picLocks noChangeAspect="1"/>
          </p:cNvPicPr>
          <p:nvPr userDrawn="1"/>
        </p:nvPicPr>
        <p:blipFill>
          <a:blip r:embed="rId2"/>
          <a:stretch>
            <a:fillRect/>
          </a:stretch>
        </p:blipFill>
        <p:spPr>
          <a:xfrm>
            <a:off x="8457694" y="4895323"/>
            <a:ext cx="399998" cy="165310"/>
          </a:xfrm>
          <a:prstGeom prst="rect">
            <a:avLst/>
          </a:prstGeom>
        </p:spPr>
      </p:pic>
      <p:sp>
        <p:nvSpPr>
          <p:cNvPr id="15" name="Marcador N Diapo">
            <a:extLst>
              <a:ext uri="{FF2B5EF4-FFF2-40B4-BE49-F238E27FC236}">
                <a16:creationId xmlns="" xmlns:a16="http://schemas.microsoft.com/office/drawing/2014/main" id="{1D0FF5BA-EBED-4AF0-8DC2-9C1605CD092F}"/>
              </a:ext>
            </a:extLst>
          </p:cNvPr>
          <p:cNvSpPr>
            <a:spLocks noGrp="1"/>
          </p:cNvSpPr>
          <p:nvPr>
            <p:ph type="sldNum" sz="quarter" idx="4"/>
          </p:nvPr>
        </p:nvSpPr>
        <p:spPr>
          <a:xfrm>
            <a:off x="3543137" y="4864461"/>
            <a:ext cx="2057727" cy="176213"/>
          </a:xfrm>
          <a:prstGeom prst="rect">
            <a:avLst/>
          </a:prstGeom>
        </p:spPr>
        <p:txBody>
          <a:bodyPr vert="horz" lIns="0" tIns="0" rIns="0" bIns="0" rtlCol="0" anchor="b" anchorCtr="1"/>
          <a:lstStyle>
            <a:lvl1pPr algn="ctr">
              <a:defRPr lang="en-US" sz="750" smtClean="0">
                <a:solidFill>
                  <a:srgbClr val="DF0024"/>
                </a:solidFill>
                <a:cs typeface="Verdana"/>
              </a:defRPr>
            </a:lvl1pPr>
          </a:lstStyle>
          <a:p>
            <a:r>
              <a:rPr lang="es-ES" dirty="0" smtClean="0"/>
              <a:t>Page. </a:t>
            </a:r>
            <a:fld id="{6EA1CDEB-99A0-4F13-B8D0-26CBF3AB4908}" type="slidenum">
              <a:rPr smtClean="0"/>
              <a:pPr/>
              <a:t>‹Nº›</a:t>
            </a:fld>
            <a:endParaRPr dirty="0"/>
          </a:p>
        </p:txBody>
      </p:sp>
      <p:sp>
        <p:nvSpPr>
          <p:cNvPr id="16" name="Pie Copyright">
            <a:extLst>
              <a:ext uri="{FF2B5EF4-FFF2-40B4-BE49-F238E27FC236}">
                <a16:creationId xmlns="" xmlns:a16="http://schemas.microsoft.com/office/drawing/2014/main" id="{5E2178DE-7A7F-438F-AE61-CA7EA355E0DA}"/>
              </a:ext>
            </a:extLst>
          </p:cNvPr>
          <p:cNvSpPr txBox="1"/>
          <p:nvPr userDrawn="1"/>
        </p:nvSpPr>
        <p:spPr>
          <a:xfrm>
            <a:off x="280040" y="4864461"/>
            <a:ext cx="2747367" cy="176213"/>
          </a:xfrm>
          <a:prstGeom prst="rect">
            <a:avLst/>
          </a:prstGeom>
        </p:spPr>
        <p:txBody>
          <a:bodyPr vert="horz" lIns="0" tIns="0" rIns="0" bIns="0" rtlCol="0" anchor="b" anchorCtr="0"/>
          <a:lstStyle>
            <a:defPPr>
              <a:defRPr lang="en-US"/>
            </a:defPPr>
            <a:lvl1pPr>
              <a:defRPr sz="2000">
                <a:solidFill>
                  <a:srgbClr val="DF0024"/>
                </a:solidFill>
                <a:cs typeface="Verdana"/>
              </a:defRPr>
            </a:lvl1pPr>
          </a:lstStyle>
          <a:p>
            <a:pPr lvl="0"/>
            <a:r>
              <a:rPr lang="es-ES" sz="750" dirty="0">
                <a:solidFill>
                  <a:srgbClr val="DF0024"/>
                </a:solidFill>
              </a:rPr>
              <a:t>© GMV </a:t>
            </a:r>
            <a:r>
              <a:rPr lang="es-ES" sz="750" dirty="0" err="1">
                <a:solidFill>
                  <a:srgbClr val="DF0024"/>
                </a:solidFill>
              </a:rPr>
              <a:t>Property</a:t>
            </a:r>
            <a:r>
              <a:rPr lang="es-ES" sz="750" dirty="0">
                <a:solidFill>
                  <a:srgbClr val="DF0024"/>
                </a:solidFill>
              </a:rPr>
              <a:t> </a:t>
            </a:r>
            <a:r>
              <a:rPr lang="mr-IN" sz="750" dirty="0">
                <a:solidFill>
                  <a:srgbClr val="DF0024"/>
                </a:solidFill>
              </a:rPr>
              <a:t>–</a:t>
            </a:r>
            <a:r>
              <a:rPr lang="es-ES" sz="750" dirty="0">
                <a:solidFill>
                  <a:srgbClr val="DF0024"/>
                </a:solidFill>
              </a:rPr>
              <a:t> </a:t>
            </a:r>
            <a:r>
              <a:rPr lang="en-US" sz="750" dirty="0" smtClean="0"/>
              <a:t>10/16/2019</a:t>
            </a:r>
            <a:r>
              <a:rPr lang="es-ES" sz="750" dirty="0" smtClean="0">
                <a:solidFill>
                  <a:srgbClr val="DF0024"/>
                </a:solidFill>
              </a:rPr>
              <a:t> </a:t>
            </a:r>
            <a:r>
              <a:rPr lang="es-ES" sz="750" dirty="0">
                <a:solidFill>
                  <a:srgbClr val="DF0024"/>
                </a:solidFill>
              </a:rPr>
              <a:t>- </a:t>
            </a:r>
            <a:r>
              <a:rPr lang="es-ES" sz="750" dirty="0" err="1">
                <a:solidFill>
                  <a:srgbClr val="DF0024"/>
                </a:solidFill>
              </a:rPr>
              <a:t>All</a:t>
            </a:r>
            <a:r>
              <a:rPr lang="es-ES" sz="750" dirty="0">
                <a:solidFill>
                  <a:srgbClr val="DF0024"/>
                </a:solidFill>
              </a:rPr>
              <a:t> </a:t>
            </a:r>
            <a:r>
              <a:rPr lang="es-ES" sz="750" dirty="0" err="1">
                <a:solidFill>
                  <a:srgbClr val="DF0024"/>
                </a:solidFill>
              </a:rPr>
              <a:t>rights</a:t>
            </a:r>
            <a:r>
              <a:rPr lang="es-ES" sz="750" dirty="0">
                <a:solidFill>
                  <a:srgbClr val="DF0024"/>
                </a:solidFill>
              </a:rPr>
              <a:t> </a:t>
            </a:r>
            <a:r>
              <a:rPr lang="es-ES" sz="750" dirty="0" err="1">
                <a:solidFill>
                  <a:srgbClr val="DF0024"/>
                </a:solidFill>
              </a:rPr>
              <a:t>reserved</a:t>
            </a:r>
            <a:endParaRPr lang="en-US" sz="750" dirty="0">
              <a:solidFill>
                <a:srgbClr val="DF0024"/>
              </a:solidFill>
            </a:endParaRPr>
          </a:p>
        </p:txBody>
      </p:sp>
      <p:sp>
        <p:nvSpPr>
          <p:cNvPr id="2" name="Título 1" hidden="1">
            <a:extLst>
              <a:ext uri="{FF2B5EF4-FFF2-40B4-BE49-F238E27FC236}">
                <a16:creationId xmlns="" xmlns:a16="http://schemas.microsoft.com/office/drawing/2014/main" id="{8FB120B2-282D-4EB9-81B6-CE4002604BAC}"/>
              </a:ext>
            </a:extLst>
          </p:cNvPr>
          <p:cNvSpPr>
            <a:spLocks noGrp="1"/>
          </p:cNvSpPr>
          <p:nvPr>
            <p:ph type="title" hasCustomPrompt="1"/>
          </p:nvPr>
        </p:nvSpPr>
        <p:spPr>
          <a:xfrm>
            <a:off x="280061" y="325329"/>
            <a:ext cx="4220900" cy="274746"/>
          </a:xfrm>
        </p:spPr>
        <p:txBody>
          <a:bodyPr wrap="square">
            <a:noAutofit/>
          </a:bodyPr>
          <a:lstStyle>
            <a:lvl1pPr>
              <a:defRPr>
                <a:solidFill>
                  <a:schemeClr val="bg1"/>
                </a:solidFill>
              </a:defRPr>
            </a:lvl1pPr>
          </a:lstStyle>
          <a:p>
            <a:r>
              <a:rPr lang="es-ES"/>
              <a:t>Título una sola línea</a:t>
            </a:r>
            <a:endParaRPr lang="en-US"/>
          </a:p>
        </p:txBody>
      </p:sp>
      <p:sp>
        <p:nvSpPr>
          <p:cNvPr id="9" name="Marcador de texto 8">
            <a:extLst>
              <a:ext uri="{FF2B5EF4-FFF2-40B4-BE49-F238E27FC236}">
                <a16:creationId xmlns="" xmlns:a16="http://schemas.microsoft.com/office/drawing/2014/main" id="{BB4CE2EE-685E-406D-8EE4-9CFD7A940C61}"/>
              </a:ext>
            </a:extLst>
          </p:cNvPr>
          <p:cNvSpPr>
            <a:spLocks noGrp="1"/>
          </p:cNvSpPr>
          <p:nvPr>
            <p:ph type="body" sz="quarter" idx="10" hasCustomPrompt="1"/>
          </p:nvPr>
        </p:nvSpPr>
        <p:spPr>
          <a:xfrm>
            <a:off x="276218" y="257175"/>
            <a:ext cx="4224743" cy="3314700"/>
          </a:xfrm>
        </p:spPr>
        <p:txBody>
          <a:bodyPr/>
          <a:lstStyle>
            <a:lvl1pPr marL="0" marR="0" indent="0" algn="l" defTabSz="456850" rtl="0" eaLnBrk="1" fontAlgn="auto" latinLnBrk="0" hangingPunct="1">
              <a:lnSpc>
                <a:spcPct val="100000"/>
              </a:lnSpc>
              <a:spcBef>
                <a:spcPct val="20000"/>
              </a:spcBef>
              <a:spcAft>
                <a:spcPts val="0"/>
              </a:spcAft>
              <a:buClrTx/>
              <a:buSzTx/>
              <a:buFont typeface="Arial"/>
              <a:buNone/>
              <a:tabLst/>
              <a:defRPr sz="2700" b="0">
                <a:solidFill>
                  <a:srgbClr val="DF0024"/>
                </a:solidFill>
                <a:latin typeface="+mn-lt"/>
              </a:defRPr>
            </a:lvl1pPr>
          </a:lstStyle>
          <a:p>
            <a:pPr lvl="0"/>
            <a:r>
              <a:rPr lang="es-ES" dirty="0" smtClean="0"/>
              <a:t>Free </a:t>
            </a:r>
            <a:r>
              <a:rPr lang="es-ES" dirty="0" err="1" smtClean="0"/>
              <a:t>text</a:t>
            </a:r>
            <a:endParaRPr lang="es-ES" dirty="0"/>
          </a:p>
        </p:txBody>
      </p:sp>
      <p:pic>
        <p:nvPicPr>
          <p:cNvPr id="10" name="Imagen 9"/>
          <p:cNvPicPr>
            <a:picLocks noChangeAspect="1"/>
          </p:cNvPicPr>
          <p:nvPr userDrawn="1"/>
        </p:nvPicPr>
        <p:blipFill>
          <a:blip r:embed="rId3"/>
          <a:stretch>
            <a:fillRect/>
          </a:stretch>
        </p:blipFill>
        <p:spPr>
          <a:xfrm>
            <a:off x="8453560" y="4892004"/>
            <a:ext cx="408259" cy="164022"/>
          </a:xfrm>
          <a:prstGeom prst="rect">
            <a:avLst/>
          </a:prstGeom>
        </p:spPr>
      </p:pic>
    </p:spTree>
    <p:extLst>
      <p:ext uri="{BB962C8B-B14F-4D97-AF65-F5344CB8AC3E}">
        <p14:creationId xmlns:p14="http://schemas.microsoft.com/office/powerpoint/2010/main" val="258075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mod="1">
    <p:ext uri="{DCECCB84-F9BA-43D5-87BE-67443E8EF086}">
      <p15:sldGuideLst xmlns:p15="http://schemas.microsoft.com/office/powerpoint/2012/main">
        <p15:guide id="2" pos="72" userDrawn="1">
          <p15:clr>
            <a:srgbClr val="FBAE40"/>
          </p15:clr>
        </p15:guide>
        <p15:guide id="4" orient="horz" pos="302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1 line">
    <p:bg>
      <p:bgRef idx="1001">
        <a:schemeClr val="bg1"/>
      </p:bgRef>
    </p:bg>
    <p:spTree>
      <p:nvGrpSpPr>
        <p:cNvPr id="1" name=""/>
        <p:cNvGrpSpPr/>
        <p:nvPr/>
      </p:nvGrpSpPr>
      <p:grpSpPr>
        <a:xfrm>
          <a:off x="0" y="0"/>
          <a:ext cx="0" cy="0"/>
          <a:chOff x="0" y="0"/>
          <a:chExt cx="0" cy="0"/>
        </a:xfrm>
      </p:grpSpPr>
      <p:pic>
        <p:nvPicPr>
          <p:cNvPr id="6" name="Imagen 5">
            <a:extLst>
              <a:ext uri="{FF2B5EF4-FFF2-40B4-BE49-F238E27FC236}">
                <a16:creationId xmlns="" xmlns:a16="http://schemas.microsoft.com/office/drawing/2014/main" id="{6605D3D2-0021-4285-9C89-642A8398ABFA}"/>
              </a:ext>
            </a:extLst>
          </p:cNvPr>
          <p:cNvPicPr>
            <a:picLocks noChangeAspect="1"/>
          </p:cNvPicPr>
          <p:nvPr userDrawn="1"/>
        </p:nvPicPr>
        <p:blipFill>
          <a:blip r:embed="rId2"/>
          <a:stretch>
            <a:fillRect/>
          </a:stretch>
        </p:blipFill>
        <p:spPr>
          <a:xfrm>
            <a:off x="0" y="0"/>
            <a:ext cx="9144000" cy="2572085"/>
          </a:xfrm>
          <a:prstGeom prst="rect">
            <a:avLst/>
          </a:prstGeom>
        </p:spPr>
      </p:pic>
      <p:sp>
        <p:nvSpPr>
          <p:cNvPr id="2" name="Título 1">
            <a:extLst>
              <a:ext uri="{FF2B5EF4-FFF2-40B4-BE49-F238E27FC236}">
                <a16:creationId xmlns="" xmlns:a16="http://schemas.microsoft.com/office/drawing/2014/main" id="{8FB120B2-282D-4EB9-81B6-CE4002604BAC}"/>
              </a:ext>
            </a:extLst>
          </p:cNvPr>
          <p:cNvSpPr>
            <a:spLocks noGrp="1"/>
          </p:cNvSpPr>
          <p:nvPr>
            <p:ph type="title" hasCustomPrompt="1"/>
          </p:nvPr>
        </p:nvSpPr>
        <p:spPr>
          <a:xfrm>
            <a:off x="280061" y="325329"/>
            <a:ext cx="4220900" cy="274746"/>
          </a:xfrm>
        </p:spPr>
        <p:txBody>
          <a:bodyPr wrap="square">
            <a:noAutofit/>
          </a:bodyPr>
          <a:lstStyle>
            <a:lvl1pPr>
              <a:defRPr>
                <a:solidFill>
                  <a:schemeClr val="bg1"/>
                </a:solidFill>
              </a:defRPr>
            </a:lvl1pPr>
          </a:lstStyle>
          <a:p>
            <a:r>
              <a:rPr lang="es-ES" dirty="0" smtClean="0"/>
              <a:t>Single line </a:t>
            </a:r>
            <a:r>
              <a:rPr lang="es-ES" dirty="0" err="1" smtClean="0"/>
              <a:t>title</a:t>
            </a:r>
            <a:endParaRPr lang="en-US" dirty="0"/>
          </a:p>
        </p:txBody>
      </p:sp>
      <p:sp>
        <p:nvSpPr>
          <p:cNvPr id="9" name="Marcador de texto 8">
            <a:extLst>
              <a:ext uri="{FF2B5EF4-FFF2-40B4-BE49-F238E27FC236}">
                <a16:creationId xmlns="" xmlns:a16="http://schemas.microsoft.com/office/drawing/2014/main" id="{BB4CE2EE-685E-406D-8EE4-9CFD7A940C61}"/>
              </a:ext>
            </a:extLst>
          </p:cNvPr>
          <p:cNvSpPr>
            <a:spLocks noGrp="1"/>
          </p:cNvSpPr>
          <p:nvPr>
            <p:ph type="body" sz="quarter" idx="10" hasCustomPrompt="1"/>
          </p:nvPr>
        </p:nvSpPr>
        <p:spPr>
          <a:xfrm>
            <a:off x="276219" y="862433"/>
            <a:ext cx="4220900" cy="1582436"/>
          </a:xfrm>
        </p:spPr>
        <p:txBody>
          <a:bodyPr/>
          <a:lstStyle>
            <a:lvl1pPr marL="0" marR="0" indent="0" algn="l" defTabSz="456850" rtl="0" eaLnBrk="1" fontAlgn="auto" latinLnBrk="0" hangingPunct="1">
              <a:lnSpc>
                <a:spcPct val="100000"/>
              </a:lnSpc>
              <a:spcBef>
                <a:spcPct val="20000"/>
              </a:spcBef>
              <a:spcAft>
                <a:spcPts val="0"/>
              </a:spcAft>
              <a:buClrTx/>
              <a:buSzTx/>
              <a:buFont typeface="Arial"/>
              <a:buNone/>
              <a:tabLst/>
              <a:defRPr>
                <a:solidFill>
                  <a:schemeClr val="bg1"/>
                </a:solidFill>
              </a:defRPr>
            </a:lvl1pPr>
          </a:lstStyle>
          <a:p>
            <a:pPr lvl="0"/>
            <a:r>
              <a:rPr lang="en-US" dirty="0" smtClean="0"/>
              <a:t>Subtitle or text up to 6 lines</a:t>
            </a:r>
          </a:p>
          <a:p>
            <a:pPr lvl="0"/>
            <a:r>
              <a:rPr lang="en-US" dirty="0" smtClean="0"/>
              <a:t>Subtitle or text up to 6 lines</a:t>
            </a:r>
          </a:p>
          <a:p>
            <a:pPr lvl="0"/>
            <a:r>
              <a:rPr lang="en-US" dirty="0" smtClean="0"/>
              <a:t>Subtitle or text up to 6 lines</a:t>
            </a:r>
          </a:p>
          <a:p>
            <a:pPr lvl="0"/>
            <a:r>
              <a:rPr lang="en-US" dirty="0" smtClean="0"/>
              <a:t>Subtitle or text up to 6 lines</a:t>
            </a:r>
          </a:p>
          <a:p>
            <a:pPr lvl="0"/>
            <a:r>
              <a:rPr lang="en-US" dirty="0" smtClean="0"/>
              <a:t>Subtitle or text up to 6 lines</a:t>
            </a:r>
          </a:p>
          <a:p>
            <a:pPr lvl="0"/>
            <a:r>
              <a:rPr lang="en-US" dirty="0" smtClean="0"/>
              <a:t>Subtitle or text up to 6 lines</a:t>
            </a:r>
            <a:endParaRPr lang="en-US" dirty="0"/>
          </a:p>
          <a:p>
            <a:pPr lvl="0"/>
            <a:endParaRPr lang="en-US" dirty="0"/>
          </a:p>
          <a:p>
            <a:pPr lvl="0"/>
            <a:endParaRPr lang="en-US" dirty="0"/>
          </a:p>
          <a:p>
            <a:pPr lvl="0"/>
            <a:endParaRPr lang="en-US" dirty="0"/>
          </a:p>
        </p:txBody>
      </p:sp>
      <p:grpSp>
        <p:nvGrpSpPr>
          <p:cNvPr id="10" name="Grupo 9">
            <a:extLst>
              <a:ext uri="{FF2B5EF4-FFF2-40B4-BE49-F238E27FC236}">
                <a16:creationId xmlns="" xmlns:a16="http://schemas.microsoft.com/office/drawing/2014/main" id="{7A91F57F-5548-400C-B272-7279020F9DA9}"/>
              </a:ext>
            </a:extLst>
          </p:cNvPr>
          <p:cNvGrpSpPr/>
          <p:nvPr userDrawn="1"/>
        </p:nvGrpSpPr>
        <p:grpSpPr>
          <a:xfrm>
            <a:off x="280040" y="4300537"/>
            <a:ext cx="8603405" cy="525826"/>
            <a:chOff x="746774" y="12165400"/>
            <a:chExt cx="22942414" cy="1402202"/>
          </a:xfrm>
        </p:grpSpPr>
        <p:pic>
          <p:nvPicPr>
            <p:cNvPr id="11" name="Imagen 10">
              <a:extLst>
                <a:ext uri="{FF2B5EF4-FFF2-40B4-BE49-F238E27FC236}">
                  <a16:creationId xmlns="" xmlns:a16="http://schemas.microsoft.com/office/drawing/2014/main" id="{44539CCF-2C0E-4B2C-9A57-CD5C55CDAFBE}"/>
                </a:ext>
              </a:extLst>
            </p:cNvPr>
            <p:cNvPicPr>
              <a:picLocks noChangeAspect="1"/>
            </p:cNvPicPr>
            <p:nvPr userDrawn="1"/>
          </p:nvPicPr>
          <p:blipFill>
            <a:blip r:embed="rId3"/>
            <a:stretch>
              <a:fillRect/>
            </a:stretch>
          </p:blipFill>
          <p:spPr>
            <a:xfrm>
              <a:off x="20287768" y="12165400"/>
              <a:ext cx="3401420" cy="1402202"/>
            </a:xfrm>
            <a:prstGeom prst="rect">
              <a:avLst/>
            </a:prstGeom>
          </p:spPr>
        </p:pic>
        <p:sp>
          <p:nvSpPr>
            <p:cNvPr id="12" name="CuadroTexto 11">
              <a:extLst>
                <a:ext uri="{FF2B5EF4-FFF2-40B4-BE49-F238E27FC236}">
                  <a16:creationId xmlns="" xmlns:a16="http://schemas.microsoft.com/office/drawing/2014/main" id="{13D4EA38-0D31-4CC1-B091-C415320D71CE}"/>
                </a:ext>
              </a:extLst>
            </p:cNvPr>
            <p:cNvSpPr txBox="1"/>
            <p:nvPr userDrawn="1"/>
          </p:nvSpPr>
          <p:spPr>
            <a:xfrm>
              <a:off x="746774" y="13042352"/>
              <a:ext cx="7326312" cy="469902"/>
            </a:xfrm>
            <a:prstGeom prst="rect">
              <a:avLst/>
            </a:prstGeom>
          </p:spPr>
          <p:txBody>
            <a:bodyPr vert="horz" lIns="0" tIns="0" rIns="0" bIns="0" rtlCol="0" anchor="b" anchorCtr="0"/>
            <a:lstStyle>
              <a:defPPr>
                <a:defRPr lang="en-US"/>
              </a:defPPr>
              <a:lvl1pPr>
                <a:defRPr sz="2000">
                  <a:solidFill>
                    <a:srgbClr val="DF0024"/>
                  </a:solidFill>
                  <a:cs typeface="Verdana"/>
                </a:defRPr>
              </a:lvl1pPr>
            </a:lstStyle>
            <a:p>
              <a:pPr lvl="0"/>
              <a:r>
                <a:rPr lang="es-ES" sz="750" dirty="0"/>
                <a:t>© GMV </a:t>
              </a:r>
              <a:r>
                <a:rPr lang="es-ES" sz="750" dirty="0" err="1"/>
                <a:t>Property</a:t>
              </a:r>
              <a:r>
                <a:rPr lang="es-ES" sz="750" dirty="0"/>
                <a:t> </a:t>
              </a:r>
              <a:r>
                <a:rPr lang="mr-IN" sz="750" dirty="0"/>
                <a:t>–</a:t>
              </a:r>
              <a:r>
                <a:rPr lang="es-ES" sz="750" dirty="0"/>
                <a:t> </a:t>
              </a:r>
              <a:r>
                <a:rPr lang="en-US" sz="750" dirty="0" smtClean="0"/>
                <a:t>25/05/2021</a:t>
              </a:r>
              <a:r>
                <a:rPr lang="es-ES" sz="750" dirty="0" smtClean="0"/>
                <a:t>- </a:t>
              </a:r>
              <a:r>
                <a:rPr lang="es-ES" sz="750" dirty="0" err="1"/>
                <a:t>All</a:t>
              </a:r>
              <a:r>
                <a:rPr lang="es-ES" sz="750" dirty="0"/>
                <a:t> </a:t>
              </a:r>
              <a:r>
                <a:rPr lang="es-ES" sz="750" dirty="0" err="1"/>
                <a:t>rights</a:t>
              </a:r>
              <a:r>
                <a:rPr lang="es-ES" sz="750" dirty="0"/>
                <a:t> </a:t>
              </a:r>
              <a:r>
                <a:rPr lang="es-ES" sz="750" dirty="0" err="1"/>
                <a:t>reserved</a:t>
              </a:r>
              <a:endParaRPr lang="en-US" sz="750" dirty="0"/>
            </a:p>
          </p:txBody>
        </p:sp>
      </p:grpSp>
      <p:sp>
        <p:nvSpPr>
          <p:cNvPr id="8" name="Google Shape;35;p13"/>
          <p:cNvSpPr/>
          <p:nvPr userDrawn="1"/>
        </p:nvSpPr>
        <p:spPr>
          <a:xfrm>
            <a:off x="4367454" y="2699923"/>
            <a:ext cx="1146172" cy="2436273"/>
          </a:xfrm>
          <a:prstGeom prst="rect">
            <a:avLst/>
          </a:prstGeom>
          <a:blipFill rotWithShape="1">
            <a:blip r:embed="rId4">
              <a:alphaModFix amt="15000"/>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36;p13"/>
          <p:cNvSpPr/>
          <p:nvPr userDrawn="1"/>
        </p:nvSpPr>
        <p:spPr>
          <a:xfrm>
            <a:off x="5689695" y="2728500"/>
            <a:ext cx="1272199" cy="2414999"/>
          </a:xfrm>
          <a:prstGeom prst="rect">
            <a:avLst/>
          </a:prstGeom>
          <a:blipFill rotWithShape="1">
            <a:blip r:embed="rId5">
              <a:alphaModFix amt="15000"/>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37;p13"/>
          <p:cNvSpPr/>
          <p:nvPr userDrawn="1"/>
        </p:nvSpPr>
        <p:spPr>
          <a:xfrm>
            <a:off x="7082006" y="2445980"/>
            <a:ext cx="984638" cy="2710041"/>
          </a:xfrm>
          <a:prstGeom prst="rect">
            <a:avLst/>
          </a:prstGeom>
          <a:blipFill rotWithShape="1">
            <a:blip r:embed="rId6">
              <a:alphaModFix amt="15000"/>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5" name="Google Shape;39;p13"/>
          <p:cNvGrpSpPr/>
          <p:nvPr userDrawn="1"/>
        </p:nvGrpSpPr>
        <p:grpSpPr>
          <a:xfrm>
            <a:off x="8407117" y="270066"/>
            <a:ext cx="777373" cy="4813945"/>
            <a:chOff x="8035076" y="-556785"/>
            <a:chExt cx="1233750" cy="7370160"/>
          </a:xfrm>
        </p:grpSpPr>
        <p:pic>
          <p:nvPicPr>
            <p:cNvPr id="16" name="Google Shape;40;p13"/>
            <p:cNvPicPr preferRelativeResize="0"/>
            <p:nvPr/>
          </p:nvPicPr>
          <p:blipFill rotWithShape="1">
            <a:blip r:embed="rId7">
              <a:alphaModFix/>
            </a:blip>
            <a:srcRect/>
            <a:stretch/>
          </p:blipFill>
          <p:spPr>
            <a:xfrm>
              <a:off x="8035076" y="-556785"/>
              <a:ext cx="755976" cy="505244"/>
            </a:xfrm>
            <a:prstGeom prst="rect">
              <a:avLst/>
            </a:prstGeom>
            <a:noFill/>
            <a:ln>
              <a:noFill/>
            </a:ln>
          </p:spPr>
        </p:pic>
        <p:sp>
          <p:nvSpPr>
            <p:cNvPr id="17" name="Google Shape;41;p13"/>
            <p:cNvSpPr txBox="1"/>
            <p:nvPr/>
          </p:nvSpPr>
          <p:spPr>
            <a:xfrm rot="16200000">
              <a:off x="5357426" y="2901975"/>
              <a:ext cx="7285553" cy="53724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800" dirty="0">
                  <a:solidFill>
                    <a:srgbClr val="7F7F7F"/>
                  </a:solidFill>
                  <a:latin typeface="Calibri"/>
                  <a:ea typeface="Calibri"/>
                  <a:cs typeface="Calibri"/>
                  <a:sym typeface="Calibri"/>
                </a:rPr>
                <a:t>This project has received funding from the European Union’s Horizon 2020 research and innovation programme under grant agreement No 776467.</a:t>
              </a:r>
              <a:endParaRPr sz="800" dirty="0">
                <a:solidFill>
                  <a:srgbClr val="7F7F7F"/>
                </a:solidFill>
                <a:latin typeface="Calibri"/>
                <a:ea typeface="Calibri"/>
                <a:cs typeface="Calibri"/>
                <a:sym typeface="Calibri"/>
              </a:endParaRPr>
            </a:p>
          </p:txBody>
        </p:sp>
      </p:grpSp>
    </p:spTree>
    <p:extLst>
      <p:ext uri="{BB962C8B-B14F-4D97-AF65-F5344CB8AC3E}">
        <p14:creationId xmlns:p14="http://schemas.microsoft.com/office/powerpoint/2010/main" val="18184392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2" pos="72" userDrawn="1">
          <p15:clr>
            <a:srgbClr val="FBAE40"/>
          </p15:clr>
        </p15:guide>
        <p15:guide id="3" orient="horz" pos="1512" userDrawn="1">
          <p15:clr>
            <a:srgbClr val="FBAE40"/>
          </p15:clr>
        </p15:guide>
        <p15:guide id="4" orient="horz" pos="3024"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ast">
    <p:spTree>
      <p:nvGrpSpPr>
        <p:cNvPr id="1" name=""/>
        <p:cNvGrpSpPr/>
        <p:nvPr/>
      </p:nvGrpSpPr>
      <p:grpSpPr>
        <a:xfrm>
          <a:off x="0" y="0"/>
          <a:ext cx="0" cy="0"/>
          <a:chOff x="0" y="0"/>
          <a:chExt cx="0" cy="0"/>
        </a:xfrm>
      </p:grpSpPr>
      <p:pic>
        <p:nvPicPr>
          <p:cNvPr id="4" name="Imagen 3">
            <a:extLst>
              <a:ext uri="{FF2B5EF4-FFF2-40B4-BE49-F238E27FC236}">
                <a16:creationId xmlns="" xmlns:a16="http://schemas.microsoft.com/office/drawing/2014/main" id="{DFC1ACEF-2427-4EED-9162-812072852DFB}"/>
              </a:ext>
            </a:extLst>
          </p:cNvPr>
          <p:cNvPicPr>
            <a:picLocks noChangeAspect="1"/>
          </p:cNvPicPr>
          <p:nvPr userDrawn="1"/>
        </p:nvPicPr>
        <p:blipFill>
          <a:blip r:embed="rId2"/>
          <a:stretch>
            <a:fillRect/>
          </a:stretch>
        </p:blipFill>
        <p:spPr>
          <a:xfrm>
            <a:off x="0" y="0"/>
            <a:ext cx="9143550" cy="714339"/>
          </a:xfrm>
          <a:prstGeom prst="rect">
            <a:avLst/>
          </a:prstGeom>
        </p:spPr>
      </p:pic>
      <p:sp>
        <p:nvSpPr>
          <p:cNvPr id="2" name="Título 1">
            <a:extLst>
              <a:ext uri="{FF2B5EF4-FFF2-40B4-BE49-F238E27FC236}">
                <a16:creationId xmlns="" xmlns:a16="http://schemas.microsoft.com/office/drawing/2014/main" id="{8FB120B2-282D-4EB9-81B6-CE4002604BAC}"/>
              </a:ext>
            </a:extLst>
          </p:cNvPr>
          <p:cNvSpPr>
            <a:spLocks noGrp="1"/>
          </p:cNvSpPr>
          <p:nvPr>
            <p:ph type="title" hasCustomPrompt="1"/>
          </p:nvPr>
        </p:nvSpPr>
        <p:spPr>
          <a:xfrm>
            <a:off x="280061" y="325329"/>
            <a:ext cx="4220900" cy="274746"/>
          </a:xfrm>
        </p:spPr>
        <p:txBody>
          <a:bodyPr wrap="square">
            <a:noAutofit/>
          </a:bodyPr>
          <a:lstStyle>
            <a:lvl1pPr>
              <a:defRPr>
                <a:solidFill>
                  <a:schemeClr val="bg1"/>
                </a:solidFill>
              </a:defRPr>
            </a:lvl1pPr>
          </a:lstStyle>
          <a:p>
            <a:r>
              <a:rPr lang="es-ES" dirty="0" smtClean="0"/>
              <a:t>gmv.com</a:t>
            </a:r>
            <a:endParaRPr lang="en-US" dirty="0"/>
          </a:p>
        </p:txBody>
      </p:sp>
      <p:sp>
        <p:nvSpPr>
          <p:cNvPr id="9" name="Marcador de texto 8">
            <a:extLst>
              <a:ext uri="{FF2B5EF4-FFF2-40B4-BE49-F238E27FC236}">
                <a16:creationId xmlns="" xmlns:a16="http://schemas.microsoft.com/office/drawing/2014/main" id="{BB4CE2EE-685E-406D-8EE4-9CFD7A940C61}"/>
              </a:ext>
            </a:extLst>
          </p:cNvPr>
          <p:cNvSpPr>
            <a:spLocks noGrp="1"/>
          </p:cNvSpPr>
          <p:nvPr>
            <p:ph type="body" sz="quarter" idx="10" hasCustomPrompt="1"/>
          </p:nvPr>
        </p:nvSpPr>
        <p:spPr>
          <a:xfrm>
            <a:off x="276219" y="2004687"/>
            <a:ext cx="8582031" cy="639071"/>
          </a:xfrm>
        </p:spPr>
        <p:txBody>
          <a:bodyPr/>
          <a:lstStyle>
            <a:lvl1pPr marL="0" marR="0" indent="0" algn="l" defTabSz="456850" rtl="0" eaLnBrk="1" fontAlgn="auto" latinLnBrk="0" hangingPunct="1">
              <a:lnSpc>
                <a:spcPct val="100000"/>
              </a:lnSpc>
              <a:spcBef>
                <a:spcPct val="20000"/>
              </a:spcBef>
              <a:spcAft>
                <a:spcPts val="0"/>
              </a:spcAft>
              <a:buClrTx/>
              <a:buSzTx/>
              <a:buFont typeface="Arial"/>
              <a:buNone/>
              <a:tabLst/>
              <a:defRPr sz="3600" b="1">
                <a:solidFill>
                  <a:srgbClr val="DF0024"/>
                </a:solidFill>
                <a:latin typeface="+mj-lt"/>
              </a:defRPr>
            </a:lvl1pPr>
          </a:lstStyle>
          <a:p>
            <a:pPr lvl="0"/>
            <a:r>
              <a:rPr lang="es-ES" dirty="0" err="1" smtClean="0"/>
              <a:t>Subtitle</a:t>
            </a:r>
            <a:endParaRPr lang="en-US" dirty="0"/>
          </a:p>
        </p:txBody>
      </p:sp>
      <p:pic>
        <p:nvPicPr>
          <p:cNvPr id="11" name="Imagen 10">
            <a:extLst>
              <a:ext uri="{FF2B5EF4-FFF2-40B4-BE49-F238E27FC236}">
                <a16:creationId xmlns="" xmlns:a16="http://schemas.microsoft.com/office/drawing/2014/main" id="{44539CCF-2C0E-4B2C-9A57-CD5C55CDAFBE}"/>
              </a:ext>
            </a:extLst>
          </p:cNvPr>
          <p:cNvPicPr>
            <a:picLocks noChangeAspect="1"/>
          </p:cNvPicPr>
          <p:nvPr userDrawn="1"/>
        </p:nvPicPr>
        <p:blipFill>
          <a:blip r:embed="rId3"/>
          <a:stretch>
            <a:fillRect/>
          </a:stretch>
        </p:blipFill>
        <p:spPr>
          <a:xfrm>
            <a:off x="7607910" y="4300537"/>
            <a:ext cx="1275532" cy="525826"/>
          </a:xfrm>
          <a:prstGeom prst="rect">
            <a:avLst/>
          </a:prstGeom>
        </p:spPr>
      </p:pic>
      <p:sp>
        <p:nvSpPr>
          <p:cNvPr id="5" name="Marcador de texto 4"/>
          <p:cNvSpPr>
            <a:spLocks noGrp="1"/>
          </p:cNvSpPr>
          <p:nvPr>
            <p:ph type="body" sz="quarter" idx="11" hasCustomPrompt="1"/>
          </p:nvPr>
        </p:nvSpPr>
        <p:spPr>
          <a:xfrm>
            <a:off x="285750" y="2716213"/>
            <a:ext cx="2741613" cy="431800"/>
          </a:xfrm>
        </p:spPr>
        <p:txBody>
          <a:bodyPr/>
          <a:lstStyle>
            <a:lvl1pPr>
              <a:defRPr/>
            </a:lvl1pPr>
          </a:lstStyle>
          <a:p>
            <a:pPr lvl="0"/>
            <a:r>
              <a:rPr lang="es-ES" dirty="0" err="1" smtClean="0"/>
              <a:t>Name</a:t>
            </a:r>
            <a:endParaRPr lang="es-ES" dirty="0" smtClean="0"/>
          </a:p>
          <a:p>
            <a:pPr lvl="0"/>
            <a:r>
              <a:rPr lang="es-ES" dirty="0" smtClean="0"/>
              <a:t>email</a:t>
            </a:r>
            <a:endParaRPr lang="es-ES" dirty="0"/>
          </a:p>
        </p:txBody>
      </p:sp>
      <p:sp>
        <p:nvSpPr>
          <p:cNvPr id="13" name="Google Shape;35;p13"/>
          <p:cNvSpPr/>
          <p:nvPr userDrawn="1"/>
        </p:nvSpPr>
        <p:spPr>
          <a:xfrm>
            <a:off x="4367454" y="2699923"/>
            <a:ext cx="1146172" cy="2436273"/>
          </a:xfrm>
          <a:prstGeom prst="rect">
            <a:avLst/>
          </a:prstGeom>
          <a:blipFill rotWithShape="1">
            <a:blip r:embed="rId4">
              <a:alphaModFix amt="15000"/>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36;p13"/>
          <p:cNvSpPr/>
          <p:nvPr userDrawn="1"/>
        </p:nvSpPr>
        <p:spPr>
          <a:xfrm>
            <a:off x="5689695" y="2728500"/>
            <a:ext cx="1272199" cy="2414999"/>
          </a:xfrm>
          <a:prstGeom prst="rect">
            <a:avLst/>
          </a:prstGeom>
          <a:blipFill rotWithShape="1">
            <a:blip r:embed="rId5">
              <a:alphaModFix amt="15000"/>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37;p13"/>
          <p:cNvSpPr/>
          <p:nvPr userDrawn="1"/>
        </p:nvSpPr>
        <p:spPr>
          <a:xfrm>
            <a:off x="7082006" y="2445980"/>
            <a:ext cx="984638" cy="2710041"/>
          </a:xfrm>
          <a:prstGeom prst="rect">
            <a:avLst/>
          </a:prstGeom>
          <a:blipFill rotWithShape="1">
            <a:blip r:embed="rId6">
              <a:alphaModFix amt="15000"/>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52135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mod="1">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_1 line">
    <p:bg>
      <p:bgRef idx="1001">
        <a:schemeClr val="bg1"/>
      </p:bgRef>
    </p:bg>
    <p:spTree>
      <p:nvGrpSpPr>
        <p:cNvPr id="1" name=""/>
        <p:cNvGrpSpPr/>
        <p:nvPr/>
      </p:nvGrpSpPr>
      <p:grpSpPr>
        <a:xfrm>
          <a:off x="0" y="0"/>
          <a:ext cx="0" cy="0"/>
          <a:chOff x="0" y="0"/>
          <a:chExt cx="0" cy="0"/>
        </a:xfrm>
      </p:grpSpPr>
      <p:pic>
        <p:nvPicPr>
          <p:cNvPr id="6" name="Imagen 5">
            <a:extLst>
              <a:ext uri="{FF2B5EF4-FFF2-40B4-BE49-F238E27FC236}">
                <a16:creationId xmlns="" xmlns:a16="http://schemas.microsoft.com/office/drawing/2014/main" id="{6605D3D2-0021-4285-9C89-642A8398ABFA}"/>
              </a:ext>
            </a:extLst>
          </p:cNvPr>
          <p:cNvPicPr>
            <a:picLocks noChangeAspect="1"/>
          </p:cNvPicPr>
          <p:nvPr userDrawn="1"/>
        </p:nvPicPr>
        <p:blipFill>
          <a:blip r:embed="rId2"/>
          <a:stretch>
            <a:fillRect/>
          </a:stretch>
        </p:blipFill>
        <p:spPr>
          <a:xfrm>
            <a:off x="0" y="0"/>
            <a:ext cx="9144000" cy="2572085"/>
          </a:xfrm>
          <a:prstGeom prst="rect">
            <a:avLst/>
          </a:prstGeom>
        </p:spPr>
      </p:pic>
      <p:sp>
        <p:nvSpPr>
          <p:cNvPr id="2" name="Título 1">
            <a:extLst>
              <a:ext uri="{FF2B5EF4-FFF2-40B4-BE49-F238E27FC236}">
                <a16:creationId xmlns="" xmlns:a16="http://schemas.microsoft.com/office/drawing/2014/main" id="{8FB120B2-282D-4EB9-81B6-CE4002604BAC}"/>
              </a:ext>
            </a:extLst>
          </p:cNvPr>
          <p:cNvSpPr>
            <a:spLocks noGrp="1"/>
          </p:cNvSpPr>
          <p:nvPr>
            <p:ph type="title" hasCustomPrompt="1"/>
          </p:nvPr>
        </p:nvSpPr>
        <p:spPr>
          <a:xfrm>
            <a:off x="280061" y="325329"/>
            <a:ext cx="4220900" cy="274746"/>
          </a:xfrm>
        </p:spPr>
        <p:txBody>
          <a:bodyPr wrap="square">
            <a:noAutofit/>
          </a:bodyPr>
          <a:lstStyle>
            <a:lvl1pPr>
              <a:defRPr>
                <a:solidFill>
                  <a:schemeClr val="bg1"/>
                </a:solidFill>
              </a:defRPr>
            </a:lvl1pPr>
          </a:lstStyle>
          <a:p>
            <a:r>
              <a:rPr lang="es-ES" dirty="0" smtClean="0"/>
              <a:t>Single line </a:t>
            </a:r>
            <a:r>
              <a:rPr lang="es-ES" dirty="0" err="1" smtClean="0"/>
              <a:t>title</a:t>
            </a:r>
            <a:endParaRPr lang="en-US" dirty="0"/>
          </a:p>
        </p:txBody>
      </p:sp>
      <p:sp>
        <p:nvSpPr>
          <p:cNvPr id="9" name="Marcador de texto 8">
            <a:extLst>
              <a:ext uri="{FF2B5EF4-FFF2-40B4-BE49-F238E27FC236}">
                <a16:creationId xmlns="" xmlns:a16="http://schemas.microsoft.com/office/drawing/2014/main" id="{BB4CE2EE-685E-406D-8EE4-9CFD7A940C61}"/>
              </a:ext>
            </a:extLst>
          </p:cNvPr>
          <p:cNvSpPr>
            <a:spLocks noGrp="1"/>
          </p:cNvSpPr>
          <p:nvPr>
            <p:ph type="body" sz="quarter" idx="10" hasCustomPrompt="1"/>
          </p:nvPr>
        </p:nvSpPr>
        <p:spPr>
          <a:xfrm>
            <a:off x="276219" y="862433"/>
            <a:ext cx="4220900" cy="1582436"/>
          </a:xfrm>
        </p:spPr>
        <p:txBody>
          <a:bodyPr/>
          <a:lstStyle>
            <a:lvl1pPr marL="0" marR="0" indent="0" algn="l" defTabSz="456850" rtl="0" eaLnBrk="1" fontAlgn="auto" latinLnBrk="0" hangingPunct="1">
              <a:lnSpc>
                <a:spcPct val="100000"/>
              </a:lnSpc>
              <a:spcBef>
                <a:spcPct val="20000"/>
              </a:spcBef>
              <a:spcAft>
                <a:spcPts val="0"/>
              </a:spcAft>
              <a:buClrTx/>
              <a:buSzTx/>
              <a:buFont typeface="Arial"/>
              <a:buNone/>
              <a:tabLst/>
              <a:defRPr>
                <a:solidFill>
                  <a:schemeClr val="bg1"/>
                </a:solidFill>
              </a:defRPr>
            </a:lvl1pPr>
          </a:lstStyle>
          <a:p>
            <a:pPr lvl="0"/>
            <a:r>
              <a:rPr lang="en-US" dirty="0" smtClean="0"/>
              <a:t>Subtitle or text up to 6 lines</a:t>
            </a:r>
          </a:p>
          <a:p>
            <a:pPr lvl="0"/>
            <a:r>
              <a:rPr lang="en-US" dirty="0" smtClean="0"/>
              <a:t>Subtitle or text up to 6 lines</a:t>
            </a:r>
          </a:p>
          <a:p>
            <a:pPr lvl="0"/>
            <a:r>
              <a:rPr lang="en-US" dirty="0" smtClean="0"/>
              <a:t>Subtitle or text up to 6 lines</a:t>
            </a:r>
          </a:p>
          <a:p>
            <a:pPr lvl="0"/>
            <a:r>
              <a:rPr lang="en-US" dirty="0" smtClean="0"/>
              <a:t>Subtitle or text up to 6 lines</a:t>
            </a:r>
          </a:p>
          <a:p>
            <a:pPr lvl="0"/>
            <a:r>
              <a:rPr lang="en-US" dirty="0" smtClean="0"/>
              <a:t>Subtitle or text up to 6 lines</a:t>
            </a:r>
          </a:p>
          <a:p>
            <a:pPr lvl="0"/>
            <a:r>
              <a:rPr lang="en-US" dirty="0" smtClean="0"/>
              <a:t>Subtitle or text up to 6 lines</a:t>
            </a:r>
            <a:endParaRPr lang="en-US" dirty="0"/>
          </a:p>
          <a:p>
            <a:pPr lvl="0"/>
            <a:endParaRPr lang="en-US" dirty="0"/>
          </a:p>
          <a:p>
            <a:pPr lvl="0"/>
            <a:endParaRPr lang="en-US" dirty="0"/>
          </a:p>
          <a:p>
            <a:pPr lvl="0"/>
            <a:endParaRPr lang="en-US" dirty="0"/>
          </a:p>
        </p:txBody>
      </p:sp>
      <p:pic>
        <p:nvPicPr>
          <p:cNvPr id="11" name="Imagen 10">
            <a:extLst>
              <a:ext uri="{FF2B5EF4-FFF2-40B4-BE49-F238E27FC236}">
                <a16:creationId xmlns="" xmlns:a16="http://schemas.microsoft.com/office/drawing/2014/main" id="{44539CCF-2C0E-4B2C-9A57-CD5C55CDAFBE}"/>
              </a:ext>
            </a:extLst>
          </p:cNvPr>
          <p:cNvPicPr>
            <a:picLocks noChangeAspect="1"/>
          </p:cNvPicPr>
          <p:nvPr userDrawn="1"/>
        </p:nvPicPr>
        <p:blipFill>
          <a:blip r:embed="rId3"/>
          <a:stretch>
            <a:fillRect/>
          </a:stretch>
        </p:blipFill>
        <p:spPr>
          <a:xfrm>
            <a:off x="7607910" y="4300537"/>
            <a:ext cx="1275532" cy="525826"/>
          </a:xfrm>
          <a:prstGeom prst="rect">
            <a:avLst/>
          </a:prstGeom>
        </p:spPr>
      </p:pic>
      <p:sp>
        <p:nvSpPr>
          <p:cNvPr id="8" name="Google Shape;35;p13"/>
          <p:cNvSpPr/>
          <p:nvPr userDrawn="1"/>
        </p:nvSpPr>
        <p:spPr>
          <a:xfrm>
            <a:off x="4367454" y="2699923"/>
            <a:ext cx="1146172" cy="2436273"/>
          </a:xfrm>
          <a:prstGeom prst="rect">
            <a:avLst/>
          </a:prstGeom>
          <a:blipFill rotWithShape="1">
            <a:blip r:embed="rId4">
              <a:alphaModFix amt="15000"/>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36;p13"/>
          <p:cNvSpPr/>
          <p:nvPr userDrawn="1"/>
        </p:nvSpPr>
        <p:spPr>
          <a:xfrm>
            <a:off x="5689695" y="2728500"/>
            <a:ext cx="1272199" cy="2414999"/>
          </a:xfrm>
          <a:prstGeom prst="rect">
            <a:avLst/>
          </a:prstGeom>
          <a:blipFill rotWithShape="1">
            <a:blip r:embed="rId5">
              <a:alphaModFix amt="15000"/>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37;p13"/>
          <p:cNvSpPr/>
          <p:nvPr userDrawn="1"/>
        </p:nvSpPr>
        <p:spPr>
          <a:xfrm>
            <a:off x="7082006" y="2445980"/>
            <a:ext cx="984638" cy="2710041"/>
          </a:xfrm>
          <a:prstGeom prst="rect">
            <a:avLst/>
          </a:prstGeom>
          <a:blipFill rotWithShape="1">
            <a:blip r:embed="rId6">
              <a:alphaModFix amt="15000"/>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95132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72">
          <p15:clr>
            <a:srgbClr val="FBAE40"/>
          </p15:clr>
        </p15:guide>
        <p15:guide id="2" orient="horz" pos="1512">
          <p15:clr>
            <a:srgbClr val="FBAE40"/>
          </p15:clr>
        </p15:guide>
        <p15:guide id="3" orient="horz" pos="302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_2 lines">
    <p:spTree>
      <p:nvGrpSpPr>
        <p:cNvPr id="1" name=""/>
        <p:cNvGrpSpPr/>
        <p:nvPr/>
      </p:nvGrpSpPr>
      <p:grpSpPr>
        <a:xfrm>
          <a:off x="0" y="0"/>
          <a:ext cx="0" cy="0"/>
          <a:chOff x="0" y="0"/>
          <a:chExt cx="0" cy="0"/>
        </a:xfrm>
      </p:grpSpPr>
      <p:pic>
        <p:nvPicPr>
          <p:cNvPr id="6" name="Imagen 5">
            <a:extLst>
              <a:ext uri="{FF2B5EF4-FFF2-40B4-BE49-F238E27FC236}">
                <a16:creationId xmlns="" xmlns:a16="http://schemas.microsoft.com/office/drawing/2014/main" id="{6605D3D2-0021-4285-9C89-642A8398ABFA}"/>
              </a:ext>
            </a:extLst>
          </p:cNvPr>
          <p:cNvPicPr>
            <a:picLocks noChangeAspect="1"/>
          </p:cNvPicPr>
          <p:nvPr userDrawn="1"/>
        </p:nvPicPr>
        <p:blipFill>
          <a:blip r:embed="rId2"/>
          <a:stretch>
            <a:fillRect/>
          </a:stretch>
        </p:blipFill>
        <p:spPr>
          <a:xfrm>
            <a:off x="0" y="0"/>
            <a:ext cx="9144000" cy="2572085"/>
          </a:xfrm>
          <a:prstGeom prst="rect">
            <a:avLst/>
          </a:prstGeom>
        </p:spPr>
      </p:pic>
      <p:sp>
        <p:nvSpPr>
          <p:cNvPr id="2" name="Título 1">
            <a:extLst>
              <a:ext uri="{FF2B5EF4-FFF2-40B4-BE49-F238E27FC236}">
                <a16:creationId xmlns="" xmlns:a16="http://schemas.microsoft.com/office/drawing/2014/main" id="{8FB120B2-282D-4EB9-81B6-CE4002604BAC}"/>
              </a:ext>
            </a:extLst>
          </p:cNvPr>
          <p:cNvSpPr>
            <a:spLocks noGrp="1"/>
          </p:cNvSpPr>
          <p:nvPr>
            <p:ph type="title" hasCustomPrompt="1"/>
          </p:nvPr>
        </p:nvSpPr>
        <p:spPr>
          <a:xfrm>
            <a:off x="280061" y="325329"/>
            <a:ext cx="4220900" cy="646221"/>
          </a:xfrm>
        </p:spPr>
        <p:txBody>
          <a:bodyPr wrap="square">
            <a:noAutofit/>
          </a:bodyPr>
          <a:lstStyle>
            <a:lvl1pPr>
              <a:defRPr>
                <a:solidFill>
                  <a:schemeClr val="bg1"/>
                </a:solidFill>
              </a:defRPr>
            </a:lvl1pPr>
          </a:lstStyle>
          <a:p>
            <a:r>
              <a:rPr lang="en-US" dirty="0" smtClean="0"/>
              <a:t>Title 2 lines This is the second.</a:t>
            </a:r>
            <a:endParaRPr lang="en-US" dirty="0"/>
          </a:p>
        </p:txBody>
      </p:sp>
      <p:sp>
        <p:nvSpPr>
          <p:cNvPr id="9" name="Marcador de texto 8">
            <a:extLst>
              <a:ext uri="{FF2B5EF4-FFF2-40B4-BE49-F238E27FC236}">
                <a16:creationId xmlns="" xmlns:a16="http://schemas.microsoft.com/office/drawing/2014/main" id="{BB4CE2EE-685E-406D-8EE4-9CFD7A940C61}"/>
              </a:ext>
            </a:extLst>
          </p:cNvPr>
          <p:cNvSpPr>
            <a:spLocks noGrp="1"/>
          </p:cNvSpPr>
          <p:nvPr>
            <p:ph type="body" sz="quarter" idx="10" hasCustomPrompt="1"/>
          </p:nvPr>
        </p:nvSpPr>
        <p:spPr>
          <a:xfrm>
            <a:off x="276219" y="1176758"/>
            <a:ext cx="4220900" cy="1223542"/>
          </a:xfrm>
        </p:spPr>
        <p:txBody>
          <a:bodyPr/>
          <a:lstStyle>
            <a:lvl1pPr marL="0" marR="0" indent="0" algn="l" defTabSz="456850" rtl="0" eaLnBrk="1" fontAlgn="auto" latinLnBrk="0" hangingPunct="1">
              <a:lnSpc>
                <a:spcPct val="100000"/>
              </a:lnSpc>
              <a:spcBef>
                <a:spcPct val="20000"/>
              </a:spcBef>
              <a:spcAft>
                <a:spcPts val="0"/>
              </a:spcAft>
              <a:buClrTx/>
              <a:buSzTx/>
              <a:buFont typeface="Arial"/>
              <a:buNone/>
              <a:tabLst/>
              <a:defRPr>
                <a:solidFill>
                  <a:schemeClr val="bg1"/>
                </a:solidFill>
              </a:defRPr>
            </a:lvl1pPr>
          </a:lstStyle>
          <a:p>
            <a:pPr lvl="0"/>
            <a:r>
              <a:rPr lang="en-US" dirty="0" smtClean="0"/>
              <a:t>Subtitle or text up to 4 lines</a:t>
            </a:r>
          </a:p>
          <a:p>
            <a:pPr lvl="0"/>
            <a:r>
              <a:rPr lang="en-US" dirty="0" smtClean="0"/>
              <a:t>Subtitle or text up to 4 lines</a:t>
            </a:r>
          </a:p>
          <a:p>
            <a:pPr lvl="0"/>
            <a:r>
              <a:rPr lang="en-US" dirty="0" smtClean="0"/>
              <a:t>Subtitle or text up to 4 lines</a:t>
            </a:r>
          </a:p>
          <a:p>
            <a:pPr lvl="0"/>
            <a:r>
              <a:rPr lang="en-US" dirty="0" smtClean="0"/>
              <a:t>Subtitle or text up to 4 lines</a:t>
            </a:r>
            <a:endParaRPr lang="en-US" dirty="0"/>
          </a:p>
          <a:p>
            <a:pPr lvl="0"/>
            <a:endParaRPr lang="en-US" dirty="0"/>
          </a:p>
          <a:p>
            <a:pPr lvl="0"/>
            <a:endParaRPr lang="en-US" dirty="0"/>
          </a:p>
        </p:txBody>
      </p:sp>
      <p:pic>
        <p:nvPicPr>
          <p:cNvPr id="11" name="Imagen 10">
            <a:extLst>
              <a:ext uri="{FF2B5EF4-FFF2-40B4-BE49-F238E27FC236}">
                <a16:creationId xmlns="" xmlns:a16="http://schemas.microsoft.com/office/drawing/2014/main" id="{696315FA-E776-471B-A864-D6CB8EB2081B}"/>
              </a:ext>
            </a:extLst>
          </p:cNvPr>
          <p:cNvPicPr>
            <a:picLocks noChangeAspect="1"/>
          </p:cNvPicPr>
          <p:nvPr userDrawn="1"/>
        </p:nvPicPr>
        <p:blipFill>
          <a:blip r:embed="rId3"/>
          <a:stretch>
            <a:fillRect/>
          </a:stretch>
        </p:blipFill>
        <p:spPr>
          <a:xfrm>
            <a:off x="7607910" y="4300537"/>
            <a:ext cx="1275532" cy="525826"/>
          </a:xfrm>
          <a:prstGeom prst="rect">
            <a:avLst/>
          </a:prstGeom>
        </p:spPr>
      </p:pic>
      <p:sp>
        <p:nvSpPr>
          <p:cNvPr id="8" name="Google Shape;35;p13"/>
          <p:cNvSpPr/>
          <p:nvPr userDrawn="1"/>
        </p:nvSpPr>
        <p:spPr>
          <a:xfrm>
            <a:off x="4367454" y="2699923"/>
            <a:ext cx="1146172" cy="2436273"/>
          </a:xfrm>
          <a:prstGeom prst="rect">
            <a:avLst/>
          </a:prstGeom>
          <a:blipFill rotWithShape="1">
            <a:blip r:embed="rId4">
              <a:alphaModFix amt="15000"/>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36;p13"/>
          <p:cNvSpPr/>
          <p:nvPr userDrawn="1"/>
        </p:nvSpPr>
        <p:spPr>
          <a:xfrm>
            <a:off x="5689695" y="2728500"/>
            <a:ext cx="1272199" cy="2414999"/>
          </a:xfrm>
          <a:prstGeom prst="rect">
            <a:avLst/>
          </a:prstGeom>
          <a:blipFill rotWithShape="1">
            <a:blip r:embed="rId5">
              <a:alphaModFix amt="15000"/>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37;p13"/>
          <p:cNvSpPr/>
          <p:nvPr userDrawn="1"/>
        </p:nvSpPr>
        <p:spPr>
          <a:xfrm>
            <a:off x="7082006" y="2445980"/>
            <a:ext cx="984638" cy="2710041"/>
          </a:xfrm>
          <a:prstGeom prst="rect">
            <a:avLst/>
          </a:prstGeom>
          <a:blipFill rotWithShape="1">
            <a:blip r:embed="rId6">
              <a:alphaModFix amt="15000"/>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148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mod="1">
    <p:ext uri="{DCECCB84-F9BA-43D5-87BE-67443E8EF086}">
      <p15:sldGuideLst xmlns:p15="http://schemas.microsoft.com/office/powerpoint/2012/main">
        <p15:guide id="1" orient="horz" pos="1512">
          <p15:clr>
            <a:srgbClr val="FBAE40"/>
          </p15:clr>
        </p15:guide>
        <p15:guide id="2" orient="horz" pos="558">
          <p15:clr>
            <a:srgbClr val="FBAE40"/>
          </p15:clr>
        </p15:guide>
        <p15:guide id="3" orient="horz" pos="86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_2 lines + Image">
    <p:spTree>
      <p:nvGrpSpPr>
        <p:cNvPr id="1" name=""/>
        <p:cNvGrpSpPr/>
        <p:nvPr/>
      </p:nvGrpSpPr>
      <p:grpSpPr>
        <a:xfrm>
          <a:off x="0" y="0"/>
          <a:ext cx="0" cy="0"/>
          <a:chOff x="0" y="0"/>
          <a:chExt cx="0" cy="0"/>
        </a:xfrm>
      </p:grpSpPr>
      <p:pic>
        <p:nvPicPr>
          <p:cNvPr id="6" name="Imagen 5">
            <a:extLst>
              <a:ext uri="{FF2B5EF4-FFF2-40B4-BE49-F238E27FC236}">
                <a16:creationId xmlns="" xmlns:a16="http://schemas.microsoft.com/office/drawing/2014/main" id="{6605D3D2-0021-4285-9C89-642A8398ABFA}"/>
              </a:ext>
            </a:extLst>
          </p:cNvPr>
          <p:cNvPicPr>
            <a:picLocks noChangeAspect="1"/>
          </p:cNvPicPr>
          <p:nvPr userDrawn="1"/>
        </p:nvPicPr>
        <p:blipFill>
          <a:blip r:embed="rId2"/>
          <a:stretch>
            <a:fillRect/>
          </a:stretch>
        </p:blipFill>
        <p:spPr>
          <a:xfrm>
            <a:off x="0" y="0"/>
            <a:ext cx="9144000" cy="2572085"/>
          </a:xfrm>
          <a:prstGeom prst="rect">
            <a:avLst/>
          </a:prstGeom>
        </p:spPr>
      </p:pic>
      <p:sp>
        <p:nvSpPr>
          <p:cNvPr id="2" name="Título 1">
            <a:extLst>
              <a:ext uri="{FF2B5EF4-FFF2-40B4-BE49-F238E27FC236}">
                <a16:creationId xmlns="" xmlns:a16="http://schemas.microsoft.com/office/drawing/2014/main" id="{8FB120B2-282D-4EB9-81B6-CE4002604BAC}"/>
              </a:ext>
            </a:extLst>
          </p:cNvPr>
          <p:cNvSpPr>
            <a:spLocks noGrp="1"/>
          </p:cNvSpPr>
          <p:nvPr>
            <p:ph type="title" hasCustomPrompt="1"/>
          </p:nvPr>
        </p:nvSpPr>
        <p:spPr>
          <a:xfrm>
            <a:off x="280061" y="325329"/>
            <a:ext cx="4220900" cy="646221"/>
          </a:xfrm>
        </p:spPr>
        <p:txBody>
          <a:bodyPr wrap="square">
            <a:noAutofit/>
          </a:bodyPr>
          <a:lstStyle>
            <a:lvl1pPr>
              <a:defRPr>
                <a:solidFill>
                  <a:schemeClr val="bg1"/>
                </a:solidFill>
              </a:defRPr>
            </a:lvl1pPr>
          </a:lstStyle>
          <a:p>
            <a:r>
              <a:rPr lang="en-US" dirty="0" smtClean="0"/>
              <a:t>Title 2 lines This is the second.</a:t>
            </a:r>
            <a:endParaRPr lang="en-US" dirty="0"/>
          </a:p>
        </p:txBody>
      </p:sp>
      <p:sp>
        <p:nvSpPr>
          <p:cNvPr id="9" name="Marcador de texto 8">
            <a:extLst>
              <a:ext uri="{FF2B5EF4-FFF2-40B4-BE49-F238E27FC236}">
                <a16:creationId xmlns="" xmlns:a16="http://schemas.microsoft.com/office/drawing/2014/main" id="{BB4CE2EE-685E-406D-8EE4-9CFD7A940C61}"/>
              </a:ext>
            </a:extLst>
          </p:cNvPr>
          <p:cNvSpPr>
            <a:spLocks noGrp="1"/>
          </p:cNvSpPr>
          <p:nvPr>
            <p:ph type="body" sz="quarter" idx="10" hasCustomPrompt="1"/>
          </p:nvPr>
        </p:nvSpPr>
        <p:spPr>
          <a:xfrm>
            <a:off x="276219" y="1176758"/>
            <a:ext cx="4220900" cy="1223542"/>
          </a:xfrm>
        </p:spPr>
        <p:txBody>
          <a:bodyPr/>
          <a:lstStyle>
            <a:lvl1pPr marL="0" marR="0" indent="0" algn="l" defTabSz="456850" rtl="0" eaLnBrk="1" fontAlgn="auto" latinLnBrk="0" hangingPunct="1">
              <a:lnSpc>
                <a:spcPct val="100000"/>
              </a:lnSpc>
              <a:spcBef>
                <a:spcPct val="20000"/>
              </a:spcBef>
              <a:spcAft>
                <a:spcPts val="0"/>
              </a:spcAft>
              <a:buClrTx/>
              <a:buSzTx/>
              <a:buFont typeface="Arial"/>
              <a:buNone/>
              <a:tabLst/>
              <a:defRPr>
                <a:solidFill>
                  <a:schemeClr val="bg1"/>
                </a:solidFill>
              </a:defRPr>
            </a:lvl1pPr>
          </a:lstStyle>
          <a:p>
            <a:pPr lvl="0"/>
            <a:r>
              <a:rPr lang="en-US" dirty="0" smtClean="0"/>
              <a:t>Subtitle or text up to 4 lines</a:t>
            </a:r>
          </a:p>
          <a:p>
            <a:pPr lvl="0"/>
            <a:r>
              <a:rPr lang="en-US" dirty="0" smtClean="0"/>
              <a:t>Subtitle or text up to 4 lines</a:t>
            </a:r>
          </a:p>
          <a:p>
            <a:pPr lvl="0"/>
            <a:r>
              <a:rPr lang="en-US" dirty="0" smtClean="0"/>
              <a:t>Subtitle or text up to 4 lines</a:t>
            </a:r>
          </a:p>
          <a:p>
            <a:pPr lvl="0"/>
            <a:r>
              <a:rPr lang="en-US" dirty="0" smtClean="0"/>
              <a:t>Subtitle or text up to 4 lines</a:t>
            </a:r>
          </a:p>
          <a:p>
            <a:pPr lvl="0"/>
            <a:endParaRPr lang="en-US" dirty="0"/>
          </a:p>
          <a:p>
            <a:pPr lvl="0"/>
            <a:endParaRPr lang="en-US" dirty="0"/>
          </a:p>
        </p:txBody>
      </p:sp>
      <p:sp>
        <p:nvSpPr>
          <p:cNvPr id="10" name="Marcador de posición de imagen 3">
            <a:extLst>
              <a:ext uri="{FF2B5EF4-FFF2-40B4-BE49-F238E27FC236}">
                <a16:creationId xmlns="" xmlns:a16="http://schemas.microsoft.com/office/drawing/2014/main" id="{C8A4F127-C675-44B7-B4EA-2EDC5DBD2A8D}"/>
              </a:ext>
            </a:extLst>
          </p:cNvPr>
          <p:cNvSpPr>
            <a:spLocks noGrp="1"/>
          </p:cNvSpPr>
          <p:nvPr>
            <p:ph type="pic" sz="quarter" idx="11" hasCustomPrompt="1"/>
          </p:nvPr>
        </p:nvSpPr>
        <p:spPr>
          <a:xfrm>
            <a:off x="4800600" y="342900"/>
            <a:ext cx="4356753" cy="2229185"/>
          </a:xfrm>
        </p:spPr>
        <p:txBody>
          <a:bodyPr/>
          <a:lstStyle/>
          <a:p>
            <a:r>
              <a:rPr lang="en-US" dirty="0" smtClean="0"/>
              <a:t>Click on the icon to add an image</a:t>
            </a:r>
            <a:endParaRPr lang="en-US" dirty="0"/>
          </a:p>
        </p:txBody>
      </p:sp>
      <p:pic>
        <p:nvPicPr>
          <p:cNvPr id="12" name="Imagen 11">
            <a:extLst>
              <a:ext uri="{FF2B5EF4-FFF2-40B4-BE49-F238E27FC236}">
                <a16:creationId xmlns="" xmlns:a16="http://schemas.microsoft.com/office/drawing/2014/main" id="{690843DD-FE64-449C-AF86-90F27623CB11}"/>
              </a:ext>
            </a:extLst>
          </p:cNvPr>
          <p:cNvPicPr>
            <a:picLocks noChangeAspect="1"/>
          </p:cNvPicPr>
          <p:nvPr userDrawn="1"/>
        </p:nvPicPr>
        <p:blipFill>
          <a:blip r:embed="rId3"/>
          <a:stretch>
            <a:fillRect/>
          </a:stretch>
        </p:blipFill>
        <p:spPr>
          <a:xfrm>
            <a:off x="7607910" y="4300537"/>
            <a:ext cx="1275532" cy="525826"/>
          </a:xfrm>
          <a:prstGeom prst="rect">
            <a:avLst/>
          </a:prstGeom>
        </p:spPr>
      </p:pic>
      <p:sp>
        <p:nvSpPr>
          <p:cNvPr id="14" name="Google Shape;35;p13"/>
          <p:cNvSpPr/>
          <p:nvPr userDrawn="1"/>
        </p:nvSpPr>
        <p:spPr>
          <a:xfrm>
            <a:off x="4367454" y="2699923"/>
            <a:ext cx="1146172" cy="2436273"/>
          </a:xfrm>
          <a:prstGeom prst="rect">
            <a:avLst/>
          </a:prstGeom>
          <a:blipFill rotWithShape="1">
            <a:blip r:embed="rId4">
              <a:alphaModFix amt="15000"/>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36;p13"/>
          <p:cNvSpPr/>
          <p:nvPr userDrawn="1"/>
        </p:nvSpPr>
        <p:spPr>
          <a:xfrm>
            <a:off x="5689695" y="2728500"/>
            <a:ext cx="1272199" cy="2414999"/>
          </a:xfrm>
          <a:prstGeom prst="rect">
            <a:avLst/>
          </a:prstGeom>
          <a:blipFill rotWithShape="1">
            <a:blip r:embed="rId5">
              <a:alphaModFix amt="15000"/>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 name="Google Shape;37;p13"/>
          <p:cNvSpPr/>
          <p:nvPr userDrawn="1"/>
        </p:nvSpPr>
        <p:spPr>
          <a:xfrm>
            <a:off x="7082006" y="2445980"/>
            <a:ext cx="984638" cy="2710041"/>
          </a:xfrm>
          <a:prstGeom prst="rect">
            <a:avLst/>
          </a:prstGeom>
          <a:blipFill rotWithShape="1">
            <a:blip r:embed="rId6">
              <a:alphaModFix amt="15000"/>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8817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mod="1">
    <p:ext uri="{DCECCB84-F9BA-43D5-87BE-67443E8EF086}">
      <p15:sldGuideLst xmlns:p15="http://schemas.microsoft.com/office/powerpoint/2012/main">
        <p15:guide id="1" orient="horz" pos="1512">
          <p15:clr>
            <a:srgbClr val="FBAE40"/>
          </p15:clr>
        </p15:guide>
        <p15:guide id="2" orient="horz" pos="558">
          <p15:clr>
            <a:srgbClr val="FBAE40"/>
          </p15:clr>
        </p15:guide>
        <p15:guide id="3" orient="horz" pos="864">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_3 lines">
    <p:spTree>
      <p:nvGrpSpPr>
        <p:cNvPr id="1" name=""/>
        <p:cNvGrpSpPr/>
        <p:nvPr/>
      </p:nvGrpSpPr>
      <p:grpSpPr>
        <a:xfrm>
          <a:off x="0" y="0"/>
          <a:ext cx="0" cy="0"/>
          <a:chOff x="0" y="0"/>
          <a:chExt cx="0" cy="0"/>
        </a:xfrm>
      </p:grpSpPr>
      <p:pic>
        <p:nvPicPr>
          <p:cNvPr id="10" name="Imagen 9">
            <a:extLst>
              <a:ext uri="{FF2B5EF4-FFF2-40B4-BE49-F238E27FC236}">
                <a16:creationId xmlns="" xmlns:a16="http://schemas.microsoft.com/office/drawing/2014/main" id="{2AAFE610-1806-4F41-9644-3EA838F17BEB}"/>
              </a:ext>
            </a:extLst>
          </p:cNvPr>
          <p:cNvPicPr>
            <a:picLocks noChangeAspect="1"/>
          </p:cNvPicPr>
          <p:nvPr userDrawn="1"/>
        </p:nvPicPr>
        <p:blipFill>
          <a:blip r:embed="rId2"/>
          <a:stretch>
            <a:fillRect/>
          </a:stretch>
        </p:blipFill>
        <p:spPr>
          <a:xfrm>
            <a:off x="1" y="2"/>
            <a:ext cx="9143709" cy="4000893"/>
          </a:xfrm>
          <a:prstGeom prst="rect">
            <a:avLst/>
          </a:prstGeom>
        </p:spPr>
      </p:pic>
      <p:sp>
        <p:nvSpPr>
          <p:cNvPr id="2" name="Título 1">
            <a:extLst>
              <a:ext uri="{FF2B5EF4-FFF2-40B4-BE49-F238E27FC236}">
                <a16:creationId xmlns="" xmlns:a16="http://schemas.microsoft.com/office/drawing/2014/main" id="{8FB120B2-282D-4EB9-81B6-CE4002604BAC}"/>
              </a:ext>
            </a:extLst>
          </p:cNvPr>
          <p:cNvSpPr>
            <a:spLocks noGrp="1"/>
          </p:cNvSpPr>
          <p:nvPr>
            <p:ph type="title" hasCustomPrompt="1"/>
          </p:nvPr>
        </p:nvSpPr>
        <p:spPr>
          <a:xfrm>
            <a:off x="280061" y="325328"/>
            <a:ext cx="3643867" cy="1001054"/>
          </a:xfrm>
        </p:spPr>
        <p:txBody>
          <a:bodyPr wrap="square">
            <a:noAutofit/>
          </a:bodyPr>
          <a:lstStyle>
            <a:lvl1pPr>
              <a:defRPr>
                <a:solidFill>
                  <a:schemeClr val="bg1"/>
                </a:solidFill>
              </a:defRPr>
            </a:lvl1pPr>
          </a:lstStyle>
          <a:p>
            <a:r>
              <a:rPr lang="en-US" dirty="0" smtClean="0"/>
              <a:t>Title 3 lines This is the second This is the third</a:t>
            </a:r>
            <a:r>
              <a:rPr lang="es-ES" dirty="0" smtClean="0"/>
              <a:t>.</a:t>
            </a:r>
            <a:endParaRPr lang="en-US" dirty="0"/>
          </a:p>
        </p:txBody>
      </p:sp>
      <p:sp>
        <p:nvSpPr>
          <p:cNvPr id="9" name="Marcador de texto 8">
            <a:extLst>
              <a:ext uri="{FF2B5EF4-FFF2-40B4-BE49-F238E27FC236}">
                <a16:creationId xmlns="" xmlns:a16="http://schemas.microsoft.com/office/drawing/2014/main" id="{BB4CE2EE-685E-406D-8EE4-9CFD7A940C61}"/>
              </a:ext>
            </a:extLst>
          </p:cNvPr>
          <p:cNvSpPr>
            <a:spLocks noGrp="1"/>
          </p:cNvSpPr>
          <p:nvPr>
            <p:ph type="body" sz="quarter" idx="10" hasCustomPrompt="1"/>
          </p:nvPr>
        </p:nvSpPr>
        <p:spPr>
          <a:xfrm>
            <a:off x="276219" y="1498227"/>
            <a:ext cx="4220900" cy="2330823"/>
          </a:xfrm>
        </p:spPr>
        <p:txBody>
          <a:bodyPr/>
          <a:lstStyle>
            <a:lvl1pPr marL="0" marR="0" indent="0" algn="l" defTabSz="456850" rtl="0" eaLnBrk="1" fontAlgn="auto" latinLnBrk="0" hangingPunct="1">
              <a:lnSpc>
                <a:spcPct val="100000"/>
              </a:lnSpc>
              <a:spcBef>
                <a:spcPct val="20000"/>
              </a:spcBef>
              <a:spcAft>
                <a:spcPts val="0"/>
              </a:spcAft>
              <a:buClrTx/>
              <a:buSzTx/>
              <a:buFont typeface="Arial"/>
              <a:buNone/>
              <a:tabLst/>
              <a:defRPr>
                <a:solidFill>
                  <a:schemeClr val="bg1"/>
                </a:solidFill>
              </a:defRPr>
            </a:lvl1pPr>
          </a:lstStyle>
          <a:p>
            <a:pPr lvl="0"/>
            <a:r>
              <a:rPr lang="en-US" dirty="0" smtClean="0"/>
              <a:t>Subtitle or text up to 8 lines</a:t>
            </a:r>
          </a:p>
          <a:p>
            <a:pPr lvl="0"/>
            <a:r>
              <a:rPr lang="en-US" dirty="0" smtClean="0"/>
              <a:t>Subtitle or text up to 8 lines</a:t>
            </a:r>
          </a:p>
          <a:p>
            <a:pPr lvl="0"/>
            <a:r>
              <a:rPr lang="en-US" dirty="0" smtClean="0"/>
              <a:t>Subtitle or text up to 8 lines</a:t>
            </a:r>
          </a:p>
          <a:p>
            <a:pPr lvl="0"/>
            <a:r>
              <a:rPr lang="en-US" dirty="0" smtClean="0"/>
              <a:t>Subtitle or text up to 8 lines</a:t>
            </a:r>
          </a:p>
          <a:p>
            <a:pPr lvl="0"/>
            <a:r>
              <a:rPr lang="en-US" dirty="0" smtClean="0"/>
              <a:t>Subtitle or text up to 8 lines</a:t>
            </a:r>
          </a:p>
          <a:p>
            <a:pPr lvl="0"/>
            <a:r>
              <a:rPr lang="en-US" dirty="0" smtClean="0"/>
              <a:t>Subtitle or text up to 8 lines</a:t>
            </a:r>
          </a:p>
          <a:p>
            <a:pPr lvl="0"/>
            <a:r>
              <a:rPr lang="en-US" dirty="0" smtClean="0"/>
              <a:t>Subtitle or text up to 8 lines</a:t>
            </a:r>
          </a:p>
          <a:p>
            <a:pPr lvl="0"/>
            <a:r>
              <a:rPr lang="en-US" dirty="0" smtClean="0"/>
              <a:t>Subtitle or text up to 8 lines</a:t>
            </a:r>
            <a:endParaRPr lang="en-US" dirty="0"/>
          </a:p>
          <a:p>
            <a:pPr lvl="0"/>
            <a:endParaRPr lang="en-US" dirty="0"/>
          </a:p>
          <a:p>
            <a:pPr lvl="0"/>
            <a:endParaRPr lang="en-US" dirty="0"/>
          </a:p>
          <a:p>
            <a:pPr lvl="0"/>
            <a:endParaRPr lang="en-US" dirty="0"/>
          </a:p>
        </p:txBody>
      </p:sp>
      <p:pic>
        <p:nvPicPr>
          <p:cNvPr id="13" name="Imagen 12">
            <a:extLst>
              <a:ext uri="{FF2B5EF4-FFF2-40B4-BE49-F238E27FC236}">
                <a16:creationId xmlns="" xmlns:a16="http://schemas.microsoft.com/office/drawing/2014/main" id="{1ADF3A08-2B78-4E23-AEB0-13407B88FFEF}"/>
              </a:ext>
            </a:extLst>
          </p:cNvPr>
          <p:cNvPicPr>
            <a:picLocks noChangeAspect="1"/>
          </p:cNvPicPr>
          <p:nvPr userDrawn="1"/>
        </p:nvPicPr>
        <p:blipFill>
          <a:blip r:embed="rId3"/>
          <a:stretch>
            <a:fillRect/>
          </a:stretch>
        </p:blipFill>
        <p:spPr>
          <a:xfrm>
            <a:off x="7607910" y="4300537"/>
            <a:ext cx="1275532" cy="525826"/>
          </a:xfrm>
          <a:prstGeom prst="rect">
            <a:avLst/>
          </a:prstGeom>
        </p:spPr>
      </p:pic>
      <p:sp>
        <p:nvSpPr>
          <p:cNvPr id="8" name="Google Shape;35;p13"/>
          <p:cNvSpPr/>
          <p:nvPr userDrawn="1"/>
        </p:nvSpPr>
        <p:spPr>
          <a:xfrm>
            <a:off x="4367454" y="2699923"/>
            <a:ext cx="1146172" cy="2436273"/>
          </a:xfrm>
          <a:prstGeom prst="rect">
            <a:avLst/>
          </a:prstGeom>
          <a:blipFill rotWithShape="1">
            <a:blip r:embed="rId4">
              <a:alphaModFix amt="15000"/>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36;p13"/>
          <p:cNvSpPr/>
          <p:nvPr userDrawn="1"/>
        </p:nvSpPr>
        <p:spPr>
          <a:xfrm>
            <a:off x="5689695" y="2728500"/>
            <a:ext cx="1272199" cy="2414999"/>
          </a:xfrm>
          <a:prstGeom prst="rect">
            <a:avLst/>
          </a:prstGeom>
          <a:blipFill rotWithShape="1">
            <a:blip r:embed="rId5">
              <a:alphaModFix amt="15000"/>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37;p13"/>
          <p:cNvSpPr/>
          <p:nvPr userDrawn="1"/>
        </p:nvSpPr>
        <p:spPr>
          <a:xfrm>
            <a:off x="7082006" y="2445980"/>
            <a:ext cx="984638" cy="2710041"/>
          </a:xfrm>
          <a:prstGeom prst="rect">
            <a:avLst/>
          </a:prstGeom>
          <a:blipFill rotWithShape="1">
            <a:blip r:embed="rId6">
              <a:alphaModFix amt="15000"/>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02150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mod="1">
    <p:ext uri="{DCECCB84-F9BA-43D5-87BE-67443E8EF086}">
      <p15:sldGuideLst xmlns:p15="http://schemas.microsoft.com/office/powerpoint/2012/main">
        <p15:guide id="1" orient="horz" pos="2412">
          <p15:clr>
            <a:srgbClr val="FBAE40"/>
          </p15:clr>
        </p15:guide>
        <p15:guide id="2" orient="horz" pos="756">
          <p15:clr>
            <a:srgbClr val="FBAE40"/>
          </p15:clr>
        </p15:guide>
        <p15:guide id="3" orient="horz" pos="106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_4 lines + Image">
    <p:spTree>
      <p:nvGrpSpPr>
        <p:cNvPr id="1" name=""/>
        <p:cNvGrpSpPr/>
        <p:nvPr/>
      </p:nvGrpSpPr>
      <p:grpSpPr>
        <a:xfrm>
          <a:off x="0" y="0"/>
          <a:ext cx="0" cy="0"/>
          <a:chOff x="0" y="0"/>
          <a:chExt cx="0" cy="0"/>
        </a:xfrm>
      </p:grpSpPr>
      <p:pic>
        <p:nvPicPr>
          <p:cNvPr id="10" name="Imagen 9">
            <a:extLst>
              <a:ext uri="{FF2B5EF4-FFF2-40B4-BE49-F238E27FC236}">
                <a16:creationId xmlns="" xmlns:a16="http://schemas.microsoft.com/office/drawing/2014/main" id="{2AAFE610-1806-4F41-9644-3EA838F17BEB}"/>
              </a:ext>
            </a:extLst>
          </p:cNvPr>
          <p:cNvPicPr>
            <a:picLocks noChangeAspect="1"/>
          </p:cNvPicPr>
          <p:nvPr userDrawn="1"/>
        </p:nvPicPr>
        <p:blipFill>
          <a:blip r:embed="rId2"/>
          <a:stretch>
            <a:fillRect/>
          </a:stretch>
        </p:blipFill>
        <p:spPr>
          <a:xfrm>
            <a:off x="1" y="2"/>
            <a:ext cx="9143709" cy="4000893"/>
          </a:xfrm>
          <a:prstGeom prst="rect">
            <a:avLst/>
          </a:prstGeom>
        </p:spPr>
      </p:pic>
      <p:sp>
        <p:nvSpPr>
          <p:cNvPr id="2" name="Título 1">
            <a:extLst>
              <a:ext uri="{FF2B5EF4-FFF2-40B4-BE49-F238E27FC236}">
                <a16:creationId xmlns="" xmlns:a16="http://schemas.microsoft.com/office/drawing/2014/main" id="{8FB120B2-282D-4EB9-81B6-CE4002604BAC}"/>
              </a:ext>
            </a:extLst>
          </p:cNvPr>
          <p:cNvSpPr>
            <a:spLocks noGrp="1"/>
          </p:cNvSpPr>
          <p:nvPr>
            <p:ph type="title" hasCustomPrompt="1"/>
          </p:nvPr>
        </p:nvSpPr>
        <p:spPr>
          <a:xfrm>
            <a:off x="280061" y="325329"/>
            <a:ext cx="3832888" cy="1303052"/>
          </a:xfrm>
        </p:spPr>
        <p:txBody>
          <a:bodyPr wrap="square">
            <a:noAutofit/>
          </a:bodyPr>
          <a:lstStyle>
            <a:lvl1pPr>
              <a:defRPr>
                <a:solidFill>
                  <a:schemeClr val="bg1"/>
                </a:solidFill>
              </a:defRPr>
            </a:lvl1pPr>
          </a:lstStyle>
          <a:p>
            <a:r>
              <a:rPr lang="en-US" dirty="0" smtClean="0"/>
              <a:t>Title 4 lines This is the second This is the third This is the fourth</a:t>
            </a:r>
            <a:r>
              <a:rPr lang="es-ES" dirty="0" smtClean="0"/>
              <a:t>.</a:t>
            </a:r>
            <a:endParaRPr lang="en-US" dirty="0"/>
          </a:p>
        </p:txBody>
      </p:sp>
      <p:sp>
        <p:nvSpPr>
          <p:cNvPr id="9" name="Marcador de texto 8">
            <a:extLst>
              <a:ext uri="{FF2B5EF4-FFF2-40B4-BE49-F238E27FC236}">
                <a16:creationId xmlns="" xmlns:a16="http://schemas.microsoft.com/office/drawing/2014/main" id="{BB4CE2EE-685E-406D-8EE4-9CFD7A940C61}"/>
              </a:ext>
            </a:extLst>
          </p:cNvPr>
          <p:cNvSpPr>
            <a:spLocks noGrp="1"/>
          </p:cNvSpPr>
          <p:nvPr>
            <p:ph type="body" sz="quarter" idx="10" hasCustomPrompt="1"/>
          </p:nvPr>
        </p:nvSpPr>
        <p:spPr>
          <a:xfrm>
            <a:off x="276219" y="1785938"/>
            <a:ext cx="4220900" cy="2057400"/>
          </a:xfrm>
        </p:spPr>
        <p:txBody>
          <a:bodyPr/>
          <a:lstStyle>
            <a:lvl1pPr marL="0" marR="0" indent="0" algn="l" defTabSz="456850" rtl="0" eaLnBrk="1" fontAlgn="auto" latinLnBrk="0" hangingPunct="1">
              <a:lnSpc>
                <a:spcPct val="100000"/>
              </a:lnSpc>
              <a:spcBef>
                <a:spcPct val="20000"/>
              </a:spcBef>
              <a:spcAft>
                <a:spcPts val="0"/>
              </a:spcAft>
              <a:buClrTx/>
              <a:buSzTx/>
              <a:buFont typeface="Arial"/>
              <a:buNone/>
              <a:tabLst/>
              <a:defRPr>
                <a:solidFill>
                  <a:schemeClr val="bg1"/>
                </a:solidFill>
              </a:defRPr>
            </a:lvl1pPr>
          </a:lstStyle>
          <a:p>
            <a:pPr lvl="0"/>
            <a:r>
              <a:rPr lang="en-US" dirty="0" smtClean="0"/>
              <a:t>Subtitle or text up to 7 lines</a:t>
            </a:r>
          </a:p>
          <a:p>
            <a:pPr lvl="0"/>
            <a:r>
              <a:rPr lang="en-US" dirty="0" smtClean="0"/>
              <a:t>Subtitle or text up to 7 lines</a:t>
            </a:r>
          </a:p>
          <a:p>
            <a:pPr lvl="0"/>
            <a:r>
              <a:rPr lang="en-US" dirty="0" smtClean="0"/>
              <a:t>Subtitle or text up to 7 lines</a:t>
            </a:r>
          </a:p>
          <a:p>
            <a:pPr lvl="0"/>
            <a:r>
              <a:rPr lang="en-US" dirty="0" smtClean="0"/>
              <a:t>Subtitle or text up to 7 lines</a:t>
            </a:r>
          </a:p>
          <a:p>
            <a:pPr lvl="0"/>
            <a:r>
              <a:rPr lang="en-US" dirty="0" smtClean="0"/>
              <a:t>Subtitle or text up to 7 lines</a:t>
            </a:r>
          </a:p>
          <a:p>
            <a:pPr lvl="0"/>
            <a:r>
              <a:rPr lang="en-US" dirty="0" smtClean="0"/>
              <a:t>Subtitle or text up to 7 lines</a:t>
            </a:r>
          </a:p>
          <a:p>
            <a:pPr lvl="0"/>
            <a:r>
              <a:rPr lang="en-US" dirty="0" smtClean="0"/>
              <a:t>Subtitle or text up to 7 lines</a:t>
            </a:r>
          </a:p>
          <a:p>
            <a:pPr lvl="0"/>
            <a:endParaRPr lang="en-US" dirty="0"/>
          </a:p>
          <a:p>
            <a:pPr lvl="0"/>
            <a:endParaRPr lang="en-US" dirty="0"/>
          </a:p>
          <a:p>
            <a:pPr lvl="0"/>
            <a:endParaRPr lang="en-US" dirty="0"/>
          </a:p>
        </p:txBody>
      </p:sp>
      <p:sp>
        <p:nvSpPr>
          <p:cNvPr id="11" name="Marcador de posición de imagen 3">
            <a:extLst>
              <a:ext uri="{FF2B5EF4-FFF2-40B4-BE49-F238E27FC236}">
                <a16:creationId xmlns="" xmlns:a16="http://schemas.microsoft.com/office/drawing/2014/main" id="{4E46D439-6AEE-47FA-9815-6CEE3FF487F5}"/>
              </a:ext>
            </a:extLst>
          </p:cNvPr>
          <p:cNvSpPr>
            <a:spLocks noGrp="1"/>
          </p:cNvSpPr>
          <p:nvPr>
            <p:ph type="pic" sz="quarter" idx="11" hasCustomPrompt="1"/>
          </p:nvPr>
        </p:nvSpPr>
        <p:spPr>
          <a:xfrm>
            <a:off x="4800600" y="342900"/>
            <a:ext cx="4356753" cy="3657995"/>
          </a:xfrm>
        </p:spPr>
        <p:txBody>
          <a:bodyPr/>
          <a:lstStyle/>
          <a:p>
            <a:r>
              <a:rPr lang="en-US" dirty="0" smtClean="0"/>
              <a:t>Click on the icon to add an image</a:t>
            </a:r>
            <a:endParaRPr lang="en-US" dirty="0"/>
          </a:p>
        </p:txBody>
      </p:sp>
      <p:pic>
        <p:nvPicPr>
          <p:cNvPr id="13" name="Imagen 12">
            <a:extLst>
              <a:ext uri="{FF2B5EF4-FFF2-40B4-BE49-F238E27FC236}">
                <a16:creationId xmlns="" xmlns:a16="http://schemas.microsoft.com/office/drawing/2014/main" id="{A444AAB5-4E91-4F14-BEDB-1D2B781C0AEF}"/>
              </a:ext>
            </a:extLst>
          </p:cNvPr>
          <p:cNvPicPr>
            <a:picLocks noChangeAspect="1"/>
          </p:cNvPicPr>
          <p:nvPr userDrawn="1"/>
        </p:nvPicPr>
        <p:blipFill>
          <a:blip r:embed="rId3"/>
          <a:stretch>
            <a:fillRect/>
          </a:stretch>
        </p:blipFill>
        <p:spPr>
          <a:xfrm>
            <a:off x="7607910" y="4300537"/>
            <a:ext cx="1275532" cy="525826"/>
          </a:xfrm>
          <a:prstGeom prst="rect">
            <a:avLst/>
          </a:prstGeom>
        </p:spPr>
      </p:pic>
      <p:sp>
        <p:nvSpPr>
          <p:cNvPr id="15" name="Google Shape;35;p13"/>
          <p:cNvSpPr/>
          <p:nvPr userDrawn="1"/>
        </p:nvSpPr>
        <p:spPr>
          <a:xfrm>
            <a:off x="4367454" y="2699923"/>
            <a:ext cx="1146172" cy="2436273"/>
          </a:xfrm>
          <a:prstGeom prst="rect">
            <a:avLst/>
          </a:prstGeom>
          <a:blipFill rotWithShape="1">
            <a:blip r:embed="rId4">
              <a:alphaModFix amt="15000"/>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 name="Google Shape;36;p13"/>
          <p:cNvSpPr/>
          <p:nvPr userDrawn="1"/>
        </p:nvSpPr>
        <p:spPr>
          <a:xfrm>
            <a:off x="5689695" y="2728500"/>
            <a:ext cx="1272199" cy="2414999"/>
          </a:xfrm>
          <a:prstGeom prst="rect">
            <a:avLst/>
          </a:prstGeom>
          <a:blipFill rotWithShape="1">
            <a:blip r:embed="rId5">
              <a:alphaModFix amt="15000"/>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 name="Google Shape;37;p13"/>
          <p:cNvSpPr/>
          <p:nvPr userDrawn="1"/>
        </p:nvSpPr>
        <p:spPr>
          <a:xfrm>
            <a:off x="7082006" y="2445980"/>
            <a:ext cx="984638" cy="2710041"/>
          </a:xfrm>
          <a:prstGeom prst="rect">
            <a:avLst/>
          </a:prstGeom>
          <a:blipFill rotWithShape="1">
            <a:blip r:embed="rId6">
              <a:alphaModFix amt="15000"/>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18619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mod="1">
    <p:ext uri="{DCECCB84-F9BA-43D5-87BE-67443E8EF086}">
      <p15:sldGuideLst xmlns:p15="http://schemas.microsoft.com/office/powerpoint/2012/main">
        <p15:guide id="1" orient="horz" pos="2412">
          <p15:clr>
            <a:srgbClr val="FBAE40"/>
          </p15:clr>
        </p15:guide>
        <p15:guide id="2" orient="horz" pos="936">
          <p15:clr>
            <a:srgbClr val="FBAE40"/>
          </p15:clr>
        </p15:guide>
        <p15:guide id="3" orient="horz" pos="1242">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Divisor_2">
    <p:bg>
      <p:bgPr>
        <a:solidFill>
          <a:srgbClr val="86000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8FB120B2-282D-4EB9-81B6-CE4002604BAC}"/>
              </a:ext>
            </a:extLst>
          </p:cNvPr>
          <p:cNvSpPr>
            <a:spLocks noGrp="1"/>
          </p:cNvSpPr>
          <p:nvPr>
            <p:ph type="title" hasCustomPrompt="1"/>
          </p:nvPr>
        </p:nvSpPr>
        <p:spPr>
          <a:xfrm>
            <a:off x="280061" y="325329"/>
            <a:ext cx="8578189" cy="274746"/>
          </a:xfrm>
        </p:spPr>
        <p:txBody>
          <a:bodyPr wrap="square">
            <a:noAutofit/>
          </a:bodyPr>
          <a:lstStyle>
            <a:lvl1pPr>
              <a:defRPr>
                <a:solidFill>
                  <a:schemeClr val="bg1"/>
                </a:solidFill>
              </a:defRPr>
            </a:lvl1pPr>
          </a:lstStyle>
          <a:p>
            <a:r>
              <a:rPr lang="es-ES" dirty="0" err="1" smtClean="0"/>
              <a:t>Title</a:t>
            </a:r>
            <a:endParaRPr lang="en-US" dirty="0"/>
          </a:p>
        </p:txBody>
      </p:sp>
      <p:sp>
        <p:nvSpPr>
          <p:cNvPr id="9" name="Marcador de texto 8">
            <a:extLst>
              <a:ext uri="{FF2B5EF4-FFF2-40B4-BE49-F238E27FC236}">
                <a16:creationId xmlns="" xmlns:a16="http://schemas.microsoft.com/office/drawing/2014/main" id="{BB4CE2EE-685E-406D-8EE4-9CFD7A940C61}"/>
              </a:ext>
            </a:extLst>
          </p:cNvPr>
          <p:cNvSpPr>
            <a:spLocks noGrp="1"/>
          </p:cNvSpPr>
          <p:nvPr>
            <p:ph type="body" sz="quarter" idx="10" hasCustomPrompt="1"/>
          </p:nvPr>
        </p:nvSpPr>
        <p:spPr>
          <a:xfrm>
            <a:off x="276219" y="1496904"/>
            <a:ext cx="2752731" cy="274746"/>
          </a:xfrm>
        </p:spPr>
        <p:txBody>
          <a:bodyPr/>
          <a:lstStyle>
            <a:lvl1pPr marL="0" marR="0" indent="0" algn="l" defTabSz="456850" rtl="0" eaLnBrk="1" fontAlgn="auto" latinLnBrk="0" hangingPunct="1">
              <a:lnSpc>
                <a:spcPct val="100000"/>
              </a:lnSpc>
              <a:spcBef>
                <a:spcPct val="20000"/>
              </a:spcBef>
              <a:spcAft>
                <a:spcPts val="0"/>
              </a:spcAft>
              <a:buClrTx/>
              <a:buSzTx/>
              <a:buFont typeface="Arial"/>
              <a:buNone/>
              <a:tabLst/>
              <a:defRPr>
                <a:solidFill>
                  <a:schemeClr val="bg1"/>
                </a:solidFill>
              </a:defRPr>
            </a:lvl1pPr>
          </a:lstStyle>
          <a:p>
            <a:pPr marL="0" marR="0" lvl="0" indent="0" algn="l" defTabSz="456850" rtl="0" eaLnBrk="1" fontAlgn="auto" latinLnBrk="0" hangingPunct="1">
              <a:lnSpc>
                <a:spcPct val="100000"/>
              </a:lnSpc>
              <a:spcBef>
                <a:spcPct val="20000"/>
              </a:spcBef>
              <a:spcAft>
                <a:spcPts val="0"/>
              </a:spcAft>
              <a:buClrTx/>
              <a:buSzTx/>
              <a:buFont typeface="Arial"/>
              <a:buNone/>
              <a:tabLst/>
              <a:defRPr/>
            </a:pPr>
            <a:r>
              <a:rPr lang="es-ES" dirty="0" smtClean="0"/>
              <a:t>Text</a:t>
            </a:r>
            <a:endParaRPr lang="en-US" dirty="0"/>
          </a:p>
          <a:p>
            <a:pPr lvl="0"/>
            <a:endParaRPr lang="en-US" dirty="0"/>
          </a:p>
          <a:p>
            <a:pPr lvl="0"/>
            <a:endParaRPr lang="en-US" dirty="0"/>
          </a:p>
        </p:txBody>
      </p:sp>
      <p:sp>
        <p:nvSpPr>
          <p:cNvPr id="15" name="Marcador de texto 8">
            <a:extLst>
              <a:ext uri="{FF2B5EF4-FFF2-40B4-BE49-F238E27FC236}">
                <a16:creationId xmlns="" xmlns:a16="http://schemas.microsoft.com/office/drawing/2014/main" id="{8DE6FB3D-0272-4232-91D5-D09664F9303C}"/>
              </a:ext>
            </a:extLst>
          </p:cNvPr>
          <p:cNvSpPr>
            <a:spLocks noGrp="1"/>
          </p:cNvSpPr>
          <p:nvPr>
            <p:ph type="body" sz="quarter" idx="11" hasCustomPrompt="1"/>
          </p:nvPr>
        </p:nvSpPr>
        <p:spPr>
          <a:xfrm>
            <a:off x="276219" y="1980828"/>
            <a:ext cx="2752731" cy="274746"/>
          </a:xfrm>
        </p:spPr>
        <p:txBody>
          <a:bodyPr/>
          <a:lstStyle>
            <a:lvl1pPr marL="0" marR="0" indent="0" algn="l" defTabSz="456850" rtl="0" eaLnBrk="1" fontAlgn="auto" latinLnBrk="0" hangingPunct="1">
              <a:lnSpc>
                <a:spcPct val="100000"/>
              </a:lnSpc>
              <a:spcBef>
                <a:spcPct val="20000"/>
              </a:spcBef>
              <a:spcAft>
                <a:spcPts val="0"/>
              </a:spcAft>
              <a:buClrTx/>
              <a:buSzTx/>
              <a:buFont typeface="Arial"/>
              <a:buNone/>
              <a:tabLst/>
              <a:defRPr>
                <a:solidFill>
                  <a:schemeClr val="bg1"/>
                </a:solidFill>
              </a:defRPr>
            </a:lvl1pPr>
          </a:lstStyle>
          <a:p>
            <a:pPr marL="0" marR="0" lvl="0" indent="0" algn="l" defTabSz="456850" rtl="0" eaLnBrk="1" fontAlgn="auto" latinLnBrk="0" hangingPunct="1">
              <a:lnSpc>
                <a:spcPct val="100000"/>
              </a:lnSpc>
              <a:spcBef>
                <a:spcPct val="20000"/>
              </a:spcBef>
              <a:spcAft>
                <a:spcPts val="0"/>
              </a:spcAft>
              <a:buClrTx/>
              <a:buSzTx/>
              <a:buFont typeface="Arial"/>
              <a:buNone/>
              <a:tabLst/>
              <a:defRPr/>
            </a:pPr>
            <a:r>
              <a:rPr lang="es-ES" dirty="0" smtClean="0"/>
              <a:t>Text</a:t>
            </a:r>
            <a:endParaRPr lang="en-US" dirty="0"/>
          </a:p>
          <a:p>
            <a:pPr lvl="0"/>
            <a:endParaRPr lang="en-US" dirty="0"/>
          </a:p>
          <a:p>
            <a:pPr lvl="0"/>
            <a:endParaRPr lang="en-US" dirty="0"/>
          </a:p>
        </p:txBody>
      </p:sp>
      <p:sp>
        <p:nvSpPr>
          <p:cNvPr id="16" name="Marcador de texto 8">
            <a:extLst>
              <a:ext uri="{FF2B5EF4-FFF2-40B4-BE49-F238E27FC236}">
                <a16:creationId xmlns="" xmlns:a16="http://schemas.microsoft.com/office/drawing/2014/main" id="{791C46A8-81D0-49E9-9E6D-25F192F13E7C}"/>
              </a:ext>
            </a:extLst>
          </p:cNvPr>
          <p:cNvSpPr>
            <a:spLocks noGrp="1"/>
          </p:cNvSpPr>
          <p:nvPr>
            <p:ph type="body" sz="quarter" idx="12" hasCustomPrompt="1"/>
          </p:nvPr>
        </p:nvSpPr>
        <p:spPr>
          <a:xfrm>
            <a:off x="276219" y="2464752"/>
            <a:ext cx="2752731" cy="274746"/>
          </a:xfrm>
        </p:spPr>
        <p:txBody>
          <a:bodyPr/>
          <a:lstStyle>
            <a:lvl1pPr marL="0" marR="0" indent="0" algn="l" defTabSz="456850" rtl="0" eaLnBrk="1" fontAlgn="auto" latinLnBrk="0" hangingPunct="1">
              <a:lnSpc>
                <a:spcPct val="100000"/>
              </a:lnSpc>
              <a:spcBef>
                <a:spcPct val="20000"/>
              </a:spcBef>
              <a:spcAft>
                <a:spcPts val="0"/>
              </a:spcAft>
              <a:buClrTx/>
              <a:buSzTx/>
              <a:buFont typeface="Arial"/>
              <a:buNone/>
              <a:tabLst/>
              <a:defRPr>
                <a:solidFill>
                  <a:schemeClr val="bg1"/>
                </a:solidFill>
              </a:defRPr>
            </a:lvl1pPr>
          </a:lstStyle>
          <a:p>
            <a:pPr marL="0" marR="0" lvl="0" indent="0" algn="l" defTabSz="456850" rtl="0" eaLnBrk="1" fontAlgn="auto" latinLnBrk="0" hangingPunct="1">
              <a:lnSpc>
                <a:spcPct val="100000"/>
              </a:lnSpc>
              <a:spcBef>
                <a:spcPct val="20000"/>
              </a:spcBef>
              <a:spcAft>
                <a:spcPts val="0"/>
              </a:spcAft>
              <a:buClrTx/>
              <a:buSzTx/>
              <a:buFont typeface="Arial"/>
              <a:buNone/>
              <a:tabLst/>
              <a:defRPr/>
            </a:pPr>
            <a:r>
              <a:rPr lang="es-ES" dirty="0" smtClean="0"/>
              <a:t>Text</a:t>
            </a:r>
            <a:endParaRPr lang="en-US" dirty="0"/>
          </a:p>
          <a:p>
            <a:pPr lvl="0"/>
            <a:endParaRPr lang="en-US" dirty="0"/>
          </a:p>
          <a:p>
            <a:pPr lvl="0"/>
            <a:endParaRPr lang="en-US" dirty="0"/>
          </a:p>
        </p:txBody>
      </p:sp>
      <p:sp>
        <p:nvSpPr>
          <p:cNvPr id="17" name="Marcador de texto 8">
            <a:extLst>
              <a:ext uri="{FF2B5EF4-FFF2-40B4-BE49-F238E27FC236}">
                <a16:creationId xmlns="" xmlns:a16="http://schemas.microsoft.com/office/drawing/2014/main" id="{BCB6F458-B388-4053-9BEF-783D69BC0FA2}"/>
              </a:ext>
            </a:extLst>
          </p:cNvPr>
          <p:cNvSpPr>
            <a:spLocks noGrp="1"/>
          </p:cNvSpPr>
          <p:nvPr>
            <p:ph type="body" sz="quarter" idx="13" hasCustomPrompt="1"/>
          </p:nvPr>
        </p:nvSpPr>
        <p:spPr>
          <a:xfrm>
            <a:off x="276219" y="2948676"/>
            <a:ext cx="2752731" cy="274746"/>
          </a:xfrm>
        </p:spPr>
        <p:txBody>
          <a:bodyPr/>
          <a:lstStyle>
            <a:lvl1pPr marL="0" marR="0" indent="0" algn="l" defTabSz="456850" rtl="0" eaLnBrk="1" fontAlgn="auto" latinLnBrk="0" hangingPunct="1">
              <a:lnSpc>
                <a:spcPct val="100000"/>
              </a:lnSpc>
              <a:spcBef>
                <a:spcPct val="20000"/>
              </a:spcBef>
              <a:spcAft>
                <a:spcPts val="0"/>
              </a:spcAft>
              <a:buClrTx/>
              <a:buSzTx/>
              <a:buFont typeface="Arial"/>
              <a:buNone/>
              <a:tabLst/>
              <a:defRPr>
                <a:solidFill>
                  <a:schemeClr val="bg1"/>
                </a:solidFill>
              </a:defRPr>
            </a:lvl1pPr>
          </a:lstStyle>
          <a:p>
            <a:pPr marL="0" marR="0" lvl="0" indent="0" algn="l" defTabSz="456850" rtl="0" eaLnBrk="1" fontAlgn="auto" latinLnBrk="0" hangingPunct="1">
              <a:lnSpc>
                <a:spcPct val="100000"/>
              </a:lnSpc>
              <a:spcBef>
                <a:spcPct val="20000"/>
              </a:spcBef>
              <a:spcAft>
                <a:spcPts val="0"/>
              </a:spcAft>
              <a:buClrTx/>
              <a:buSzTx/>
              <a:buFont typeface="Arial"/>
              <a:buNone/>
              <a:tabLst/>
              <a:defRPr/>
            </a:pPr>
            <a:r>
              <a:rPr lang="es-ES" dirty="0" smtClean="0"/>
              <a:t>Text</a:t>
            </a:r>
            <a:endParaRPr lang="en-US" dirty="0"/>
          </a:p>
          <a:p>
            <a:pPr lvl="0"/>
            <a:endParaRPr lang="en-US" dirty="0"/>
          </a:p>
          <a:p>
            <a:pPr lvl="0"/>
            <a:endParaRPr lang="en-US" dirty="0"/>
          </a:p>
        </p:txBody>
      </p:sp>
      <p:sp>
        <p:nvSpPr>
          <p:cNvPr id="18" name="Marcador de texto 8">
            <a:extLst>
              <a:ext uri="{FF2B5EF4-FFF2-40B4-BE49-F238E27FC236}">
                <a16:creationId xmlns="" xmlns:a16="http://schemas.microsoft.com/office/drawing/2014/main" id="{3A270A2A-16DD-47C6-9888-7A1D01265BB0}"/>
              </a:ext>
            </a:extLst>
          </p:cNvPr>
          <p:cNvSpPr>
            <a:spLocks noGrp="1"/>
          </p:cNvSpPr>
          <p:nvPr>
            <p:ph type="body" sz="quarter" idx="14" hasCustomPrompt="1"/>
          </p:nvPr>
        </p:nvSpPr>
        <p:spPr>
          <a:xfrm>
            <a:off x="3200400" y="1496904"/>
            <a:ext cx="2752731" cy="274746"/>
          </a:xfrm>
        </p:spPr>
        <p:txBody>
          <a:bodyPr/>
          <a:lstStyle>
            <a:lvl1pPr marL="0" marR="0" indent="0" algn="l" defTabSz="456850" rtl="0" eaLnBrk="1" fontAlgn="auto" latinLnBrk="0" hangingPunct="1">
              <a:lnSpc>
                <a:spcPct val="100000"/>
              </a:lnSpc>
              <a:spcBef>
                <a:spcPct val="20000"/>
              </a:spcBef>
              <a:spcAft>
                <a:spcPts val="0"/>
              </a:spcAft>
              <a:buClrTx/>
              <a:buSzTx/>
              <a:buFont typeface="Arial"/>
              <a:buNone/>
              <a:tabLst/>
              <a:defRPr>
                <a:solidFill>
                  <a:schemeClr val="bg1"/>
                </a:solidFill>
              </a:defRPr>
            </a:lvl1pPr>
          </a:lstStyle>
          <a:p>
            <a:pPr marL="0" marR="0" lvl="0" indent="0" algn="l" defTabSz="456850" rtl="0" eaLnBrk="1" fontAlgn="auto" latinLnBrk="0" hangingPunct="1">
              <a:lnSpc>
                <a:spcPct val="100000"/>
              </a:lnSpc>
              <a:spcBef>
                <a:spcPct val="20000"/>
              </a:spcBef>
              <a:spcAft>
                <a:spcPts val="0"/>
              </a:spcAft>
              <a:buClrTx/>
              <a:buSzTx/>
              <a:buFont typeface="Arial"/>
              <a:buNone/>
              <a:tabLst/>
              <a:defRPr/>
            </a:pPr>
            <a:r>
              <a:rPr lang="es-ES" dirty="0" smtClean="0"/>
              <a:t>Text</a:t>
            </a:r>
            <a:endParaRPr lang="en-US" dirty="0"/>
          </a:p>
          <a:p>
            <a:pPr lvl="0"/>
            <a:endParaRPr lang="en-US" dirty="0"/>
          </a:p>
          <a:p>
            <a:pPr lvl="0"/>
            <a:endParaRPr lang="en-US" dirty="0"/>
          </a:p>
        </p:txBody>
      </p:sp>
      <p:sp>
        <p:nvSpPr>
          <p:cNvPr id="19" name="Marcador de texto 8">
            <a:extLst>
              <a:ext uri="{FF2B5EF4-FFF2-40B4-BE49-F238E27FC236}">
                <a16:creationId xmlns="" xmlns:a16="http://schemas.microsoft.com/office/drawing/2014/main" id="{E600B920-0896-4B7D-8D93-B85974A5F256}"/>
              </a:ext>
            </a:extLst>
          </p:cNvPr>
          <p:cNvSpPr>
            <a:spLocks noGrp="1"/>
          </p:cNvSpPr>
          <p:nvPr>
            <p:ph type="body" sz="quarter" idx="15" hasCustomPrompt="1"/>
          </p:nvPr>
        </p:nvSpPr>
        <p:spPr>
          <a:xfrm>
            <a:off x="3200400" y="1980828"/>
            <a:ext cx="2752731" cy="274746"/>
          </a:xfrm>
        </p:spPr>
        <p:txBody>
          <a:bodyPr/>
          <a:lstStyle>
            <a:lvl1pPr marL="0" marR="0" indent="0" algn="l" defTabSz="456850" rtl="0" eaLnBrk="1" fontAlgn="auto" latinLnBrk="0" hangingPunct="1">
              <a:lnSpc>
                <a:spcPct val="100000"/>
              </a:lnSpc>
              <a:spcBef>
                <a:spcPct val="20000"/>
              </a:spcBef>
              <a:spcAft>
                <a:spcPts val="0"/>
              </a:spcAft>
              <a:buClrTx/>
              <a:buSzTx/>
              <a:buFont typeface="Arial"/>
              <a:buNone/>
              <a:tabLst/>
              <a:defRPr>
                <a:solidFill>
                  <a:schemeClr val="bg1"/>
                </a:solidFill>
              </a:defRPr>
            </a:lvl1pPr>
          </a:lstStyle>
          <a:p>
            <a:pPr marL="0" marR="0" lvl="0" indent="0" algn="l" defTabSz="456850" rtl="0" eaLnBrk="1" fontAlgn="auto" latinLnBrk="0" hangingPunct="1">
              <a:lnSpc>
                <a:spcPct val="100000"/>
              </a:lnSpc>
              <a:spcBef>
                <a:spcPct val="20000"/>
              </a:spcBef>
              <a:spcAft>
                <a:spcPts val="0"/>
              </a:spcAft>
              <a:buClrTx/>
              <a:buSzTx/>
              <a:buFont typeface="Arial"/>
              <a:buNone/>
              <a:tabLst/>
              <a:defRPr/>
            </a:pPr>
            <a:r>
              <a:rPr lang="es-ES" dirty="0" smtClean="0"/>
              <a:t>Text</a:t>
            </a:r>
            <a:endParaRPr lang="en-US" dirty="0"/>
          </a:p>
          <a:p>
            <a:pPr lvl="0"/>
            <a:endParaRPr lang="en-US" dirty="0"/>
          </a:p>
          <a:p>
            <a:pPr lvl="0"/>
            <a:endParaRPr lang="en-US" dirty="0"/>
          </a:p>
        </p:txBody>
      </p:sp>
      <p:sp>
        <p:nvSpPr>
          <p:cNvPr id="20" name="Marcador de texto 8">
            <a:extLst>
              <a:ext uri="{FF2B5EF4-FFF2-40B4-BE49-F238E27FC236}">
                <a16:creationId xmlns="" xmlns:a16="http://schemas.microsoft.com/office/drawing/2014/main" id="{98D8A34D-BB4B-44E4-8602-89E04E9E4295}"/>
              </a:ext>
            </a:extLst>
          </p:cNvPr>
          <p:cNvSpPr>
            <a:spLocks noGrp="1"/>
          </p:cNvSpPr>
          <p:nvPr>
            <p:ph type="body" sz="quarter" idx="16" hasCustomPrompt="1"/>
          </p:nvPr>
        </p:nvSpPr>
        <p:spPr>
          <a:xfrm>
            <a:off x="3200400" y="2464752"/>
            <a:ext cx="2752731" cy="274746"/>
          </a:xfrm>
        </p:spPr>
        <p:txBody>
          <a:bodyPr/>
          <a:lstStyle>
            <a:lvl1pPr marL="0" marR="0" indent="0" algn="l" defTabSz="456850" rtl="0" eaLnBrk="1" fontAlgn="auto" latinLnBrk="0" hangingPunct="1">
              <a:lnSpc>
                <a:spcPct val="100000"/>
              </a:lnSpc>
              <a:spcBef>
                <a:spcPct val="20000"/>
              </a:spcBef>
              <a:spcAft>
                <a:spcPts val="0"/>
              </a:spcAft>
              <a:buClrTx/>
              <a:buSzTx/>
              <a:buFont typeface="Arial"/>
              <a:buNone/>
              <a:tabLst/>
              <a:defRPr>
                <a:solidFill>
                  <a:schemeClr val="bg1"/>
                </a:solidFill>
              </a:defRPr>
            </a:lvl1pPr>
          </a:lstStyle>
          <a:p>
            <a:pPr marL="0" marR="0" lvl="0" indent="0" algn="l" defTabSz="456850" rtl="0" eaLnBrk="1" fontAlgn="auto" latinLnBrk="0" hangingPunct="1">
              <a:lnSpc>
                <a:spcPct val="100000"/>
              </a:lnSpc>
              <a:spcBef>
                <a:spcPct val="20000"/>
              </a:spcBef>
              <a:spcAft>
                <a:spcPts val="0"/>
              </a:spcAft>
              <a:buClrTx/>
              <a:buSzTx/>
              <a:buFont typeface="Arial"/>
              <a:buNone/>
              <a:tabLst/>
              <a:defRPr/>
            </a:pPr>
            <a:r>
              <a:rPr lang="es-ES" dirty="0" smtClean="0"/>
              <a:t>Text</a:t>
            </a:r>
            <a:endParaRPr lang="en-US" dirty="0"/>
          </a:p>
          <a:p>
            <a:pPr lvl="0"/>
            <a:endParaRPr lang="en-US" dirty="0"/>
          </a:p>
          <a:p>
            <a:pPr lvl="0"/>
            <a:endParaRPr lang="en-US" dirty="0"/>
          </a:p>
        </p:txBody>
      </p:sp>
      <p:sp>
        <p:nvSpPr>
          <p:cNvPr id="21" name="Marcador de texto 8">
            <a:extLst>
              <a:ext uri="{FF2B5EF4-FFF2-40B4-BE49-F238E27FC236}">
                <a16:creationId xmlns="" xmlns:a16="http://schemas.microsoft.com/office/drawing/2014/main" id="{61D1E4C1-5108-43AD-97CD-D16BB5666895}"/>
              </a:ext>
            </a:extLst>
          </p:cNvPr>
          <p:cNvSpPr>
            <a:spLocks noGrp="1"/>
          </p:cNvSpPr>
          <p:nvPr>
            <p:ph type="body" sz="quarter" idx="17" hasCustomPrompt="1"/>
          </p:nvPr>
        </p:nvSpPr>
        <p:spPr>
          <a:xfrm>
            <a:off x="3200400" y="2948676"/>
            <a:ext cx="2752731" cy="274746"/>
          </a:xfrm>
        </p:spPr>
        <p:txBody>
          <a:bodyPr/>
          <a:lstStyle>
            <a:lvl1pPr marL="0" marR="0" indent="0" algn="l" defTabSz="456850" rtl="0" eaLnBrk="1" fontAlgn="auto" latinLnBrk="0" hangingPunct="1">
              <a:lnSpc>
                <a:spcPct val="100000"/>
              </a:lnSpc>
              <a:spcBef>
                <a:spcPct val="20000"/>
              </a:spcBef>
              <a:spcAft>
                <a:spcPts val="0"/>
              </a:spcAft>
              <a:buClrTx/>
              <a:buSzTx/>
              <a:buFont typeface="Arial"/>
              <a:buNone/>
              <a:tabLst/>
              <a:defRPr>
                <a:solidFill>
                  <a:schemeClr val="bg1"/>
                </a:solidFill>
              </a:defRPr>
            </a:lvl1pPr>
          </a:lstStyle>
          <a:p>
            <a:pPr marL="0" marR="0" lvl="0" indent="0" algn="l" defTabSz="456850" rtl="0" eaLnBrk="1" fontAlgn="auto" latinLnBrk="0" hangingPunct="1">
              <a:lnSpc>
                <a:spcPct val="100000"/>
              </a:lnSpc>
              <a:spcBef>
                <a:spcPct val="20000"/>
              </a:spcBef>
              <a:spcAft>
                <a:spcPts val="0"/>
              </a:spcAft>
              <a:buClrTx/>
              <a:buSzTx/>
              <a:buFont typeface="Arial"/>
              <a:buNone/>
              <a:tabLst/>
              <a:defRPr/>
            </a:pPr>
            <a:r>
              <a:rPr lang="es-ES" dirty="0" smtClean="0"/>
              <a:t>Text</a:t>
            </a:r>
            <a:endParaRPr lang="en-US" dirty="0"/>
          </a:p>
          <a:p>
            <a:pPr lvl="0"/>
            <a:endParaRPr lang="en-US" dirty="0"/>
          </a:p>
          <a:p>
            <a:pPr lvl="0"/>
            <a:endParaRPr lang="en-US" dirty="0"/>
          </a:p>
        </p:txBody>
      </p:sp>
      <p:sp>
        <p:nvSpPr>
          <p:cNvPr id="22" name="Marcador de texto 8">
            <a:extLst>
              <a:ext uri="{FF2B5EF4-FFF2-40B4-BE49-F238E27FC236}">
                <a16:creationId xmlns="" xmlns:a16="http://schemas.microsoft.com/office/drawing/2014/main" id="{386F7A06-8FB3-41EC-8806-0C426924DAF4}"/>
              </a:ext>
            </a:extLst>
          </p:cNvPr>
          <p:cNvSpPr>
            <a:spLocks noGrp="1"/>
          </p:cNvSpPr>
          <p:nvPr>
            <p:ph type="body" sz="quarter" idx="18" hasCustomPrompt="1"/>
          </p:nvPr>
        </p:nvSpPr>
        <p:spPr>
          <a:xfrm>
            <a:off x="6116789" y="1494612"/>
            <a:ext cx="2752731" cy="274746"/>
          </a:xfrm>
        </p:spPr>
        <p:txBody>
          <a:bodyPr/>
          <a:lstStyle>
            <a:lvl1pPr marL="0" marR="0" indent="0" algn="l" defTabSz="456850" rtl="0" eaLnBrk="1" fontAlgn="auto" latinLnBrk="0" hangingPunct="1">
              <a:lnSpc>
                <a:spcPct val="100000"/>
              </a:lnSpc>
              <a:spcBef>
                <a:spcPct val="20000"/>
              </a:spcBef>
              <a:spcAft>
                <a:spcPts val="0"/>
              </a:spcAft>
              <a:buClrTx/>
              <a:buSzTx/>
              <a:buFont typeface="Arial"/>
              <a:buNone/>
              <a:tabLst/>
              <a:defRPr>
                <a:solidFill>
                  <a:schemeClr val="bg1"/>
                </a:solidFill>
              </a:defRPr>
            </a:lvl1pPr>
          </a:lstStyle>
          <a:p>
            <a:pPr marL="0" marR="0" lvl="0" indent="0" algn="l" defTabSz="456850" rtl="0" eaLnBrk="1" fontAlgn="auto" latinLnBrk="0" hangingPunct="1">
              <a:lnSpc>
                <a:spcPct val="100000"/>
              </a:lnSpc>
              <a:spcBef>
                <a:spcPct val="20000"/>
              </a:spcBef>
              <a:spcAft>
                <a:spcPts val="0"/>
              </a:spcAft>
              <a:buClrTx/>
              <a:buSzTx/>
              <a:buFont typeface="Arial"/>
              <a:buNone/>
              <a:tabLst/>
              <a:defRPr/>
            </a:pPr>
            <a:r>
              <a:rPr lang="es-ES" dirty="0" smtClean="0"/>
              <a:t>Text</a:t>
            </a:r>
            <a:endParaRPr lang="en-US" dirty="0"/>
          </a:p>
          <a:p>
            <a:pPr lvl="0"/>
            <a:endParaRPr lang="en-US" dirty="0"/>
          </a:p>
          <a:p>
            <a:pPr lvl="0"/>
            <a:endParaRPr lang="en-US" dirty="0"/>
          </a:p>
        </p:txBody>
      </p:sp>
      <p:sp>
        <p:nvSpPr>
          <p:cNvPr id="23" name="Marcador de texto 8">
            <a:extLst>
              <a:ext uri="{FF2B5EF4-FFF2-40B4-BE49-F238E27FC236}">
                <a16:creationId xmlns="" xmlns:a16="http://schemas.microsoft.com/office/drawing/2014/main" id="{AF55111D-F418-48CB-8CAD-1AECEEA3E757}"/>
              </a:ext>
            </a:extLst>
          </p:cNvPr>
          <p:cNvSpPr>
            <a:spLocks noGrp="1"/>
          </p:cNvSpPr>
          <p:nvPr>
            <p:ph type="body" sz="quarter" idx="19" hasCustomPrompt="1"/>
          </p:nvPr>
        </p:nvSpPr>
        <p:spPr>
          <a:xfrm>
            <a:off x="6116789" y="1978536"/>
            <a:ext cx="2752731" cy="274746"/>
          </a:xfrm>
        </p:spPr>
        <p:txBody>
          <a:bodyPr/>
          <a:lstStyle>
            <a:lvl1pPr marL="0" marR="0" indent="0" algn="l" defTabSz="456850" rtl="0" eaLnBrk="1" fontAlgn="auto" latinLnBrk="0" hangingPunct="1">
              <a:lnSpc>
                <a:spcPct val="100000"/>
              </a:lnSpc>
              <a:spcBef>
                <a:spcPct val="20000"/>
              </a:spcBef>
              <a:spcAft>
                <a:spcPts val="0"/>
              </a:spcAft>
              <a:buClrTx/>
              <a:buSzTx/>
              <a:buFont typeface="Arial"/>
              <a:buNone/>
              <a:tabLst/>
              <a:defRPr>
                <a:solidFill>
                  <a:schemeClr val="bg1"/>
                </a:solidFill>
              </a:defRPr>
            </a:lvl1pPr>
          </a:lstStyle>
          <a:p>
            <a:pPr marL="0" marR="0" lvl="0" indent="0" algn="l" defTabSz="456850" rtl="0" eaLnBrk="1" fontAlgn="auto" latinLnBrk="0" hangingPunct="1">
              <a:lnSpc>
                <a:spcPct val="100000"/>
              </a:lnSpc>
              <a:spcBef>
                <a:spcPct val="20000"/>
              </a:spcBef>
              <a:spcAft>
                <a:spcPts val="0"/>
              </a:spcAft>
              <a:buClrTx/>
              <a:buSzTx/>
              <a:buFont typeface="Arial"/>
              <a:buNone/>
              <a:tabLst/>
              <a:defRPr/>
            </a:pPr>
            <a:r>
              <a:rPr lang="es-ES" dirty="0" smtClean="0"/>
              <a:t>Text</a:t>
            </a:r>
            <a:endParaRPr lang="en-US" dirty="0"/>
          </a:p>
          <a:p>
            <a:pPr lvl="0"/>
            <a:endParaRPr lang="en-US" dirty="0"/>
          </a:p>
          <a:p>
            <a:pPr lvl="0"/>
            <a:endParaRPr lang="en-US" dirty="0"/>
          </a:p>
        </p:txBody>
      </p:sp>
      <p:sp>
        <p:nvSpPr>
          <p:cNvPr id="24" name="Marcador de texto 8">
            <a:extLst>
              <a:ext uri="{FF2B5EF4-FFF2-40B4-BE49-F238E27FC236}">
                <a16:creationId xmlns="" xmlns:a16="http://schemas.microsoft.com/office/drawing/2014/main" id="{07360FB9-EB78-488E-B09B-40CBC715D6F6}"/>
              </a:ext>
            </a:extLst>
          </p:cNvPr>
          <p:cNvSpPr>
            <a:spLocks noGrp="1"/>
          </p:cNvSpPr>
          <p:nvPr>
            <p:ph type="body" sz="quarter" idx="20" hasCustomPrompt="1"/>
          </p:nvPr>
        </p:nvSpPr>
        <p:spPr>
          <a:xfrm>
            <a:off x="6116789" y="2462460"/>
            <a:ext cx="2752731" cy="274746"/>
          </a:xfrm>
        </p:spPr>
        <p:txBody>
          <a:bodyPr/>
          <a:lstStyle>
            <a:lvl1pPr marL="0" marR="0" indent="0" algn="l" defTabSz="456850" rtl="0" eaLnBrk="1" fontAlgn="auto" latinLnBrk="0" hangingPunct="1">
              <a:lnSpc>
                <a:spcPct val="100000"/>
              </a:lnSpc>
              <a:spcBef>
                <a:spcPct val="20000"/>
              </a:spcBef>
              <a:spcAft>
                <a:spcPts val="0"/>
              </a:spcAft>
              <a:buClrTx/>
              <a:buSzTx/>
              <a:buFont typeface="Arial"/>
              <a:buNone/>
              <a:tabLst/>
              <a:defRPr>
                <a:solidFill>
                  <a:schemeClr val="bg1"/>
                </a:solidFill>
              </a:defRPr>
            </a:lvl1pPr>
          </a:lstStyle>
          <a:p>
            <a:pPr marL="0" marR="0" lvl="0" indent="0" algn="l" defTabSz="456850" rtl="0" eaLnBrk="1" fontAlgn="auto" latinLnBrk="0" hangingPunct="1">
              <a:lnSpc>
                <a:spcPct val="100000"/>
              </a:lnSpc>
              <a:spcBef>
                <a:spcPct val="20000"/>
              </a:spcBef>
              <a:spcAft>
                <a:spcPts val="0"/>
              </a:spcAft>
              <a:buClrTx/>
              <a:buSzTx/>
              <a:buFont typeface="Arial"/>
              <a:buNone/>
              <a:tabLst/>
              <a:defRPr/>
            </a:pPr>
            <a:r>
              <a:rPr lang="es-ES" dirty="0" smtClean="0"/>
              <a:t>Text</a:t>
            </a:r>
            <a:endParaRPr lang="en-US" dirty="0"/>
          </a:p>
          <a:p>
            <a:pPr lvl="0"/>
            <a:endParaRPr lang="en-US" dirty="0"/>
          </a:p>
          <a:p>
            <a:pPr lvl="0"/>
            <a:endParaRPr lang="en-US" dirty="0"/>
          </a:p>
        </p:txBody>
      </p:sp>
      <p:sp>
        <p:nvSpPr>
          <p:cNvPr id="25" name="Marcador de texto 8">
            <a:extLst>
              <a:ext uri="{FF2B5EF4-FFF2-40B4-BE49-F238E27FC236}">
                <a16:creationId xmlns="" xmlns:a16="http://schemas.microsoft.com/office/drawing/2014/main" id="{D596EF08-DA80-4108-AC64-B71B1E7226BE}"/>
              </a:ext>
            </a:extLst>
          </p:cNvPr>
          <p:cNvSpPr>
            <a:spLocks noGrp="1"/>
          </p:cNvSpPr>
          <p:nvPr>
            <p:ph type="body" sz="quarter" idx="21" hasCustomPrompt="1"/>
          </p:nvPr>
        </p:nvSpPr>
        <p:spPr>
          <a:xfrm>
            <a:off x="6116789" y="2946384"/>
            <a:ext cx="2752731" cy="274746"/>
          </a:xfrm>
        </p:spPr>
        <p:txBody>
          <a:bodyPr/>
          <a:lstStyle>
            <a:lvl1pPr marL="0" marR="0" indent="0" algn="l" defTabSz="456850" rtl="0" eaLnBrk="1" fontAlgn="auto" latinLnBrk="0" hangingPunct="1">
              <a:lnSpc>
                <a:spcPct val="100000"/>
              </a:lnSpc>
              <a:spcBef>
                <a:spcPct val="20000"/>
              </a:spcBef>
              <a:spcAft>
                <a:spcPts val="0"/>
              </a:spcAft>
              <a:buClrTx/>
              <a:buSzTx/>
              <a:buFont typeface="Arial"/>
              <a:buNone/>
              <a:tabLst/>
              <a:defRPr>
                <a:solidFill>
                  <a:schemeClr val="bg1"/>
                </a:solidFill>
              </a:defRPr>
            </a:lvl1pPr>
          </a:lstStyle>
          <a:p>
            <a:pPr marL="0" marR="0" lvl="0" indent="0" algn="l" defTabSz="456850" rtl="0" eaLnBrk="1" fontAlgn="auto" latinLnBrk="0" hangingPunct="1">
              <a:lnSpc>
                <a:spcPct val="100000"/>
              </a:lnSpc>
              <a:spcBef>
                <a:spcPct val="20000"/>
              </a:spcBef>
              <a:spcAft>
                <a:spcPts val="0"/>
              </a:spcAft>
              <a:buClrTx/>
              <a:buSzTx/>
              <a:buFont typeface="Arial"/>
              <a:buNone/>
              <a:tabLst/>
              <a:defRPr/>
            </a:pPr>
            <a:r>
              <a:rPr lang="es-ES" dirty="0" smtClean="0"/>
              <a:t>Text</a:t>
            </a:r>
            <a:endParaRPr lang="en-US" dirty="0"/>
          </a:p>
          <a:p>
            <a:pPr lvl="0"/>
            <a:endParaRPr lang="en-US" dirty="0"/>
          </a:p>
          <a:p>
            <a:pPr lvl="0"/>
            <a:endParaRPr lang="en-US" dirty="0"/>
          </a:p>
        </p:txBody>
      </p:sp>
      <p:sp>
        <p:nvSpPr>
          <p:cNvPr id="26" name="Pie Copyright">
            <a:extLst>
              <a:ext uri="{FF2B5EF4-FFF2-40B4-BE49-F238E27FC236}">
                <a16:creationId xmlns="" xmlns:a16="http://schemas.microsoft.com/office/drawing/2014/main" id="{F1158FFF-3FC7-4B14-AAD7-7345D17B2867}"/>
              </a:ext>
            </a:extLst>
          </p:cNvPr>
          <p:cNvSpPr txBox="1"/>
          <p:nvPr userDrawn="1"/>
        </p:nvSpPr>
        <p:spPr>
          <a:xfrm>
            <a:off x="280040" y="4864461"/>
            <a:ext cx="2747367" cy="176213"/>
          </a:xfrm>
          <a:prstGeom prst="rect">
            <a:avLst/>
          </a:prstGeom>
        </p:spPr>
        <p:txBody>
          <a:bodyPr vert="horz" lIns="0" tIns="0" rIns="0" bIns="0" rtlCol="0" anchor="b" anchorCtr="0"/>
          <a:lstStyle>
            <a:defPPr>
              <a:defRPr lang="en-US"/>
            </a:defPPr>
            <a:lvl1pPr>
              <a:defRPr sz="2000">
                <a:solidFill>
                  <a:srgbClr val="DF0024"/>
                </a:solidFill>
                <a:cs typeface="Verdana"/>
              </a:defRPr>
            </a:lvl1pPr>
          </a:lstStyle>
          <a:p>
            <a:pPr lvl="0"/>
            <a:r>
              <a:rPr lang="es-ES" sz="750" dirty="0">
                <a:solidFill>
                  <a:schemeClr val="bg1"/>
                </a:solidFill>
              </a:rPr>
              <a:t>© GMV </a:t>
            </a:r>
            <a:r>
              <a:rPr lang="es-ES" sz="750" dirty="0" err="1">
                <a:solidFill>
                  <a:schemeClr val="bg1"/>
                </a:solidFill>
              </a:rPr>
              <a:t>Property</a:t>
            </a:r>
            <a:r>
              <a:rPr lang="es-ES" sz="750" dirty="0">
                <a:solidFill>
                  <a:schemeClr val="bg1"/>
                </a:solidFill>
              </a:rPr>
              <a:t> </a:t>
            </a:r>
            <a:r>
              <a:rPr lang="mr-IN" sz="750" dirty="0">
                <a:solidFill>
                  <a:schemeClr val="bg1"/>
                </a:solidFill>
              </a:rPr>
              <a:t>–</a:t>
            </a:r>
            <a:r>
              <a:rPr lang="es-ES" sz="750" dirty="0">
                <a:solidFill>
                  <a:schemeClr val="bg1"/>
                </a:solidFill>
              </a:rPr>
              <a:t> </a:t>
            </a:r>
            <a:r>
              <a:rPr lang="es-ES" sz="750" dirty="0" smtClean="0">
                <a:solidFill>
                  <a:schemeClr val="bg1"/>
                </a:solidFill>
              </a:rPr>
              <a:t>10/16/2019 </a:t>
            </a:r>
            <a:r>
              <a:rPr lang="es-ES" sz="750" dirty="0">
                <a:solidFill>
                  <a:schemeClr val="bg1"/>
                </a:solidFill>
              </a:rPr>
              <a:t>- </a:t>
            </a:r>
            <a:r>
              <a:rPr lang="es-ES" sz="750" dirty="0" err="1">
                <a:solidFill>
                  <a:schemeClr val="bg1"/>
                </a:solidFill>
              </a:rPr>
              <a:t>All</a:t>
            </a:r>
            <a:r>
              <a:rPr lang="es-ES" sz="750" dirty="0">
                <a:solidFill>
                  <a:schemeClr val="bg1"/>
                </a:solidFill>
              </a:rPr>
              <a:t> </a:t>
            </a:r>
            <a:r>
              <a:rPr lang="es-ES" sz="750" dirty="0" err="1">
                <a:solidFill>
                  <a:schemeClr val="bg1"/>
                </a:solidFill>
              </a:rPr>
              <a:t>rights</a:t>
            </a:r>
            <a:r>
              <a:rPr lang="es-ES" sz="750" dirty="0">
                <a:solidFill>
                  <a:schemeClr val="bg1"/>
                </a:solidFill>
              </a:rPr>
              <a:t> </a:t>
            </a:r>
            <a:r>
              <a:rPr lang="es-ES" sz="750" dirty="0" err="1">
                <a:solidFill>
                  <a:schemeClr val="bg1"/>
                </a:solidFill>
              </a:rPr>
              <a:t>reserved</a:t>
            </a:r>
            <a:endParaRPr lang="en-US" sz="750" dirty="0">
              <a:solidFill>
                <a:schemeClr val="bg1"/>
              </a:solidFill>
            </a:endParaRPr>
          </a:p>
        </p:txBody>
      </p:sp>
      <p:sp>
        <p:nvSpPr>
          <p:cNvPr id="27" name="Marcador N Diapo">
            <a:extLst>
              <a:ext uri="{FF2B5EF4-FFF2-40B4-BE49-F238E27FC236}">
                <a16:creationId xmlns="" xmlns:a16="http://schemas.microsoft.com/office/drawing/2014/main" id="{1E559AD0-7599-4F86-92B6-18FEEF8DAE93}"/>
              </a:ext>
            </a:extLst>
          </p:cNvPr>
          <p:cNvSpPr>
            <a:spLocks noGrp="1"/>
          </p:cNvSpPr>
          <p:nvPr>
            <p:ph type="sldNum" sz="quarter" idx="4"/>
          </p:nvPr>
        </p:nvSpPr>
        <p:spPr>
          <a:xfrm>
            <a:off x="3543137" y="4864461"/>
            <a:ext cx="2057727" cy="176213"/>
          </a:xfrm>
          <a:prstGeom prst="rect">
            <a:avLst/>
          </a:prstGeom>
        </p:spPr>
        <p:txBody>
          <a:bodyPr vert="horz" lIns="0" tIns="0" rIns="0" bIns="0" rtlCol="0" anchor="b" anchorCtr="1"/>
          <a:lstStyle>
            <a:lvl1pPr algn="ctr">
              <a:defRPr lang="en-US" sz="750" smtClean="0">
                <a:solidFill>
                  <a:schemeClr val="bg1"/>
                </a:solidFill>
                <a:cs typeface="Verdana"/>
              </a:defRPr>
            </a:lvl1pPr>
          </a:lstStyle>
          <a:p>
            <a:r>
              <a:rPr lang="es-ES" dirty="0" smtClean="0"/>
              <a:t>Page. </a:t>
            </a:r>
            <a:fld id="{6EA1CDEB-99A0-4F13-B8D0-26CBF3AB4908}" type="slidenum">
              <a:rPr smtClean="0"/>
              <a:pPr/>
              <a:t>‹Nº›</a:t>
            </a:fld>
            <a:endParaRPr dirty="0"/>
          </a:p>
        </p:txBody>
      </p:sp>
      <p:pic>
        <p:nvPicPr>
          <p:cNvPr id="29" name="Imagen 28"/>
          <p:cNvPicPr>
            <a:picLocks noChangeAspect="1"/>
          </p:cNvPicPr>
          <p:nvPr userDrawn="1"/>
        </p:nvPicPr>
        <p:blipFill>
          <a:blip r:embed="rId2"/>
          <a:stretch>
            <a:fillRect/>
          </a:stretch>
        </p:blipFill>
        <p:spPr>
          <a:xfrm>
            <a:off x="8461086" y="4895297"/>
            <a:ext cx="397164" cy="160729"/>
          </a:xfrm>
          <a:prstGeom prst="rect">
            <a:avLst/>
          </a:prstGeom>
        </p:spPr>
      </p:pic>
    </p:spTree>
    <p:extLst>
      <p:ext uri="{BB962C8B-B14F-4D97-AF65-F5344CB8AC3E}">
        <p14:creationId xmlns:p14="http://schemas.microsoft.com/office/powerpoint/2010/main" val="1540184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mod="1">
    <p:ext uri="{DCECCB84-F9BA-43D5-87BE-67443E8EF086}">
      <p15:sldGuideLst xmlns:p15="http://schemas.microsoft.com/office/powerpoint/2012/main">
        <p15:guide id="1" orient="horz" pos="1062">
          <p15:clr>
            <a:srgbClr val="C35EA4"/>
          </p15:clr>
        </p15:guide>
        <p15:guide id="2" orient="horz" pos="1368">
          <p15:clr>
            <a:srgbClr val="C35EA4"/>
          </p15:clr>
        </p15:guide>
        <p15:guide id="3" orient="horz" pos="1674">
          <p15:clr>
            <a:srgbClr val="C35EA4"/>
          </p15:clr>
        </p15:guide>
        <p15:guide id="4" orient="horz" pos="1980">
          <p15:clr>
            <a:srgbClr val="C35EA4"/>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Divisor_1">
    <p:spTree>
      <p:nvGrpSpPr>
        <p:cNvPr id="1" name=""/>
        <p:cNvGrpSpPr/>
        <p:nvPr/>
      </p:nvGrpSpPr>
      <p:grpSpPr>
        <a:xfrm>
          <a:off x="0" y="0"/>
          <a:ext cx="0" cy="0"/>
          <a:chOff x="0" y="0"/>
          <a:chExt cx="0" cy="0"/>
        </a:xfrm>
      </p:grpSpPr>
      <p:pic>
        <p:nvPicPr>
          <p:cNvPr id="10" name="Picture 8" descr="GMV_PPT_PORTADILLA_150.jpg">
            <a:extLst>
              <a:ext uri="{FF2B5EF4-FFF2-40B4-BE49-F238E27FC236}">
                <a16:creationId xmlns="" xmlns:a16="http://schemas.microsoft.com/office/drawing/2014/main" id="{5C3404E9-DA1A-4A69-BB1A-E1A9E61BD3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41"/>
            <a:ext cx="9148390" cy="5146640"/>
          </a:xfrm>
          <a:prstGeom prst="rect">
            <a:avLst/>
          </a:prstGeom>
        </p:spPr>
      </p:pic>
      <p:sp>
        <p:nvSpPr>
          <p:cNvPr id="2" name="Título 1">
            <a:extLst>
              <a:ext uri="{FF2B5EF4-FFF2-40B4-BE49-F238E27FC236}">
                <a16:creationId xmlns="" xmlns:a16="http://schemas.microsoft.com/office/drawing/2014/main" id="{8FB120B2-282D-4EB9-81B6-CE4002604BAC}"/>
              </a:ext>
            </a:extLst>
          </p:cNvPr>
          <p:cNvSpPr>
            <a:spLocks noGrp="1"/>
          </p:cNvSpPr>
          <p:nvPr>
            <p:ph type="title" hasCustomPrompt="1"/>
          </p:nvPr>
        </p:nvSpPr>
        <p:spPr>
          <a:xfrm>
            <a:off x="280061" y="325329"/>
            <a:ext cx="8578189" cy="274746"/>
          </a:xfrm>
        </p:spPr>
        <p:txBody>
          <a:bodyPr wrap="square">
            <a:noAutofit/>
          </a:bodyPr>
          <a:lstStyle>
            <a:lvl1pPr>
              <a:defRPr>
                <a:solidFill>
                  <a:schemeClr val="bg1"/>
                </a:solidFill>
              </a:defRPr>
            </a:lvl1pPr>
          </a:lstStyle>
          <a:p>
            <a:r>
              <a:rPr lang="es-ES" dirty="0" err="1" smtClean="0"/>
              <a:t>Title</a:t>
            </a:r>
            <a:endParaRPr lang="en-US" dirty="0"/>
          </a:p>
        </p:txBody>
      </p:sp>
      <p:sp>
        <p:nvSpPr>
          <p:cNvPr id="9" name="Marcador de texto 8">
            <a:extLst>
              <a:ext uri="{FF2B5EF4-FFF2-40B4-BE49-F238E27FC236}">
                <a16:creationId xmlns="" xmlns:a16="http://schemas.microsoft.com/office/drawing/2014/main" id="{BB4CE2EE-685E-406D-8EE4-9CFD7A940C61}"/>
              </a:ext>
            </a:extLst>
          </p:cNvPr>
          <p:cNvSpPr>
            <a:spLocks noGrp="1"/>
          </p:cNvSpPr>
          <p:nvPr>
            <p:ph type="body" sz="quarter" idx="10" hasCustomPrompt="1"/>
          </p:nvPr>
        </p:nvSpPr>
        <p:spPr>
          <a:xfrm>
            <a:off x="276219" y="1496904"/>
            <a:ext cx="2752731" cy="274746"/>
          </a:xfrm>
        </p:spPr>
        <p:txBody>
          <a:bodyPr/>
          <a:lstStyle>
            <a:lvl1pPr marL="0" marR="0" indent="0" algn="l" defTabSz="456850" rtl="0" eaLnBrk="1" fontAlgn="auto" latinLnBrk="0" hangingPunct="1">
              <a:lnSpc>
                <a:spcPct val="100000"/>
              </a:lnSpc>
              <a:spcBef>
                <a:spcPct val="20000"/>
              </a:spcBef>
              <a:spcAft>
                <a:spcPts val="0"/>
              </a:spcAft>
              <a:buClrTx/>
              <a:buSzTx/>
              <a:buFont typeface="Arial"/>
              <a:buNone/>
              <a:tabLst/>
              <a:defRPr>
                <a:solidFill>
                  <a:schemeClr val="bg1"/>
                </a:solidFill>
              </a:defRPr>
            </a:lvl1pPr>
          </a:lstStyle>
          <a:p>
            <a:pPr marL="0" marR="0" lvl="0" indent="0" algn="l" defTabSz="456850" rtl="0" eaLnBrk="1" fontAlgn="auto" latinLnBrk="0" hangingPunct="1">
              <a:lnSpc>
                <a:spcPct val="100000"/>
              </a:lnSpc>
              <a:spcBef>
                <a:spcPct val="20000"/>
              </a:spcBef>
              <a:spcAft>
                <a:spcPts val="0"/>
              </a:spcAft>
              <a:buClrTx/>
              <a:buSzTx/>
              <a:buFont typeface="Arial"/>
              <a:buNone/>
              <a:tabLst/>
              <a:defRPr/>
            </a:pPr>
            <a:r>
              <a:rPr lang="es-ES" dirty="0" smtClean="0"/>
              <a:t>Text</a:t>
            </a:r>
            <a:endParaRPr lang="en-US" dirty="0"/>
          </a:p>
          <a:p>
            <a:pPr lvl="0"/>
            <a:endParaRPr lang="en-US" dirty="0"/>
          </a:p>
          <a:p>
            <a:pPr lvl="0"/>
            <a:endParaRPr lang="en-US" dirty="0"/>
          </a:p>
        </p:txBody>
      </p:sp>
      <p:sp>
        <p:nvSpPr>
          <p:cNvPr id="15" name="Marcador de texto 8">
            <a:extLst>
              <a:ext uri="{FF2B5EF4-FFF2-40B4-BE49-F238E27FC236}">
                <a16:creationId xmlns="" xmlns:a16="http://schemas.microsoft.com/office/drawing/2014/main" id="{8DE6FB3D-0272-4232-91D5-D09664F9303C}"/>
              </a:ext>
            </a:extLst>
          </p:cNvPr>
          <p:cNvSpPr>
            <a:spLocks noGrp="1"/>
          </p:cNvSpPr>
          <p:nvPr>
            <p:ph type="body" sz="quarter" idx="11" hasCustomPrompt="1"/>
          </p:nvPr>
        </p:nvSpPr>
        <p:spPr>
          <a:xfrm>
            <a:off x="276219" y="1980828"/>
            <a:ext cx="2752731" cy="274746"/>
          </a:xfrm>
        </p:spPr>
        <p:txBody>
          <a:bodyPr/>
          <a:lstStyle>
            <a:lvl1pPr marL="0" marR="0" indent="0" algn="l" defTabSz="456850" rtl="0" eaLnBrk="1" fontAlgn="auto" latinLnBrk="0" hangingPunct="1">
              <a:lnSpc>
                <a:spcPct val="100000"/>
              </a:lnSpc>
              <a:spcBef>
                <a:spcPct val="20000"/>
              </a:spcBef>
              <a:spcAft>
                <a:spcPts val="0"/>
              </a:spcAft>
              <a:buClrTx/>
              <a:buSzTx/>
              <a:buFont typeface="Arial"/>
              <a:buNone/>
              <a:tabLst/>
              <a:defRPr>
                <a:solidFill>
                  <a:schemeClr val="bg1"/>
                </a:solidFill>
              </a:defRPr>
            </a:lvl1pPr>
          </a:lstStyle>
          <a:p>
            <a:pPr marL="0" marR="0" lvl="0" indent="0" algn="l" defTabSz="456850" rtl="0" eaLnBrk="1" fontAlgn="auto" latinLnBrk="0" hangingPunct="1">
              <a:lnSpc>
                <a:spcPct val="100000"/>
              </a:lnSpc>
              <a:spcBef>
                <a:spcPct val="20000"/>
              </a:spcBef>
              <a:spcAft>
                <a:spcPts val="0"/>
              </a:spcAft>
              <a:buClrTx/>
              <a:buSzTx/>
              <a:buFont typeface="Arial"/>
              <a:buNone/>
              <a:tabLst/>
              <a:defRPr/>
            </a:pPr>
            <a:r>
              <a:rPr lang="es-ES" dirty="0" smtClean="0"/>
              <a:t>Text</a:t>
            </a:r>
            <a:endParaRPr lang="en-US" dirty="0"/>
          </a:p>
          <a:p>
            <a:pPr lvl="0"/>
            <a:endParaRPr lang="en-US" dirty="0"/>
          </a:p>
          <a:p>
            <a:pPr lvl="0"/>
            <a:endParaRPr lang="en-US" dirty="0"/>
          </a:p>
        </p:txBody>
      </p:sp>
      <p:sp>
        <p:nvSpPr>
          <p:cNvPr id="16" name="Marcador de texto 8">
            <a:extLst>
              <a:ext uri="{FF2B5EF4-FFF2-40B4-BE49-F238E27FC236}">
                <a16:creationId xmlns="" xmlns:a16="http://schemas.microsoft.com/office/drawing/2014/main" id="{791C46A8-81D0-49E9-9E6D-25F192F13E7C}"/>
              </a:ext>
            </a:extLst>
          </p:cNvPr>
          <p:cNvSpPr>
            <a:spLocks noGrp="1"/>
          </p:cNvSpPr>
          <p:nvPr>
            <p:ph type="body" sz="quarter" idx="12" hasCustomPrompt="1"/>
          </p:nvPr>
        </p:nvSpPr>
        <p:spPr>
          <a:xfrm>
            <a:off x="276219" y="2464752"/>
            <a:ext cx="2752731" cy="274746"/>
          </a:xfrm>
        </p:spPr>
        <p:txBody>
          <a:bodyPr/>
          <a:lstStyle>
            <a:lvl1pPr marL="0" marR="0" indent="0" algn="l" defTabSz="456850" rtl="0" eaLnBrk="1" fontAlgn="auto" latinLnBrk="0" hangingPunct="1">
              <a:lnSpc>
                <a:spcPct val="100000"/>
              </a:lnSpc>
              <a:spcBef>
                <a:spcPct val="20000"/>
              </a:spcBef>
              <a:spcAft>
                <a:spcPts val="0"/>
              </a:spcAft>
              <a:buClrTx/>
              <a:buSzTx/>
              <a:buFont typeface="Arial"/>
              <a:buNone/>
              <a:tabLst/>
              <a:defRPr>
                <a:solidFill>
                  <a:schemeClr val="bg1"/>
                </a:solidFill>
              </a:defRPr>
            </a:lvl1pPr>
          </a:lstStyle>
          <a:p>
            <a:pPr marL="0" marR="0" lvl="0" indent="0" algn="l" defTabSz="456850" rtl="0" eaLnBrk="1" fontAlgn="auto" latinLnBrk="0" hangingPunct="1">
              <a:lnSpc>
                <a:spcPct val="100000"/>
              </a:lnSpc>
              <a:spcBef>
                <a:spcPct val="20000"/>
              </a:spcBef>
              <a:spcAft>
                <a:spcPts val="0"/>
              </a:spcAft>
              <a:buClrTx/>
              <a:buSzTx/>
              <a:buFont typeface="Arial"/>
              <a:buNone/>
              <a:tabLst/>
              <a:defRPr/>
            </a:pPr>
            <a:r>
              <a:rPr lang="es-ES" dirty="0" smtClean="0"/>
              <a:t>Text</a:t>
            </a:r>
            <a:endParaRPr lang="en-US" dirty="0"/>
          </a:p>
          <a:p>
            <a:pPr lvl="0"/>
            <a:endParaRPr lang="en-US" dirty="0"/>
          </a:p>
          <a:p>
            <a:pPr lvl="0"/>
            <a:endParaRPr lang="en-US" dirty="0"/>
          </a:p>
        </p:txBody>
      </p:sp>
      <p:sp>
        <p:nvSpPr>
          <p:cNvPr id="17" name="Marcador de texto 8">
            <a:extLst>
              <a:ext uri="{FF2B5EF4-FFF2-40B4-BE49-F238E27FC236}">
                <a16:creationId xmlns="" xmlns:a16="http://schemas.microsoft.com/office/drawing/2014/main" id="{BCB6F458-B388-4053-9BEF-783D69BC0FA2}"/>
              </a:ext>
            </a:extLst>
          </p:cNvPr>
          <p:cNvSpPr>
            <a:spLocks noGrp="1"/>
          </p:cNvSpPr>
          <p:nvPr>
            <p:ph type="body" sz="quarter" idx="13" hasCustomPrompt="1"/>
          </p:nvPr>
        </p:nvSpPr>
        <p:spPr>
          <a:xfrm>
            <a:off x="276219" y="2948676"/>
            <a:ext cx="2752731" cy="274746"/>
          </a:xfrm>
        </p:spPr>
        <p:txBody>
          <a:bodyPr/>
          <a:lstStyle>
            <a:lvl1pPr marL="0" marR="0" indent="0" algn="l" defTabSz="456850" rtl="0" eaLnBrk="1" fontAlgn="auto" latinLnBrk="0" hangingPunct="1">
              <a:lnSpc>
                <a:spcPct val="100000"/>
              </a:lnSpc>
              <a:spcBef>
                <a:spcPct val="20000"/>
              </a:spcBef>
              <a:spcAft>
                <a:spcPts val="0"/>
              </a:spcAft>
              <a:buClrTx/>
              <a:buSzTx/>
              <a:buFont typeface="Arial"/>
              <a:buNone/>
              <a:tabLst/>
              <a:defRPr>
                <a:solidFill>
                  <a:schemeClr val="bg1"/>
                </a:solidFill>
              </a:defRPr>
            </a:lvl1pPr>
          </a:lstStyle>
          <a:p>
            <a:pPr marL="0" marR="0" lvl="0" indent="0" algn="l" defTabSz="456850" rtl="0" eaLnBrk="1" fontAlgn="auto" latinLnBrk="0" hangingPunct="1">
              <a:lnSpc>
                <a:spcPct val="100000"/>
              </a:lnSpc>
              <a:spcBef>
                <a:spcPct val="20000"/>
              </a:spcBef>
              <a:spcAft>
                <a:spcPts val="0"/>
              </a:spcAft>
              <a:buClrTx/>
              <a:buSzTx/>
              <a:buFont typeface="Arial"/>
              <a:buNone/>
              <a:tabLst/>
              <a:defRPr/>
            </a:pPr>
            <a:r>
              <a:rPr lang="es-ES" dirty="0" smtClean="0"/>
              <a:t>Text</a:t>
            </a:r>
            <a:endParaRPr lang="en-US" dirty="0"/>
          </a:p>
          <a:p>
            <a:pPr lvl="0"/>
            <a:endParaRPr lang="en-US" dirty="0"/>
          </a:p>
          <a:p>
            <a:pPr lvl="0"/>
            <a:endParaRPr lang="en-US" dirty="0"/>
          </a:p>
        </p:txBody>
      </p:sp>
      <p:sp>
        <p:nvSpPr>
          <p:cNvPr id="18" name="Marcador de texto 8">
            <a:extLst>
              <a:ext uri="{FF2B5EF4-FFF2-40B4-BE49-F238E27FC236}">
                <a16:creationId xmlns="" xmlns:a16="http://schemas.microsoft.com/office/drawing/2014/main" id="{3A270A2A-16DD-47C6-9888-7A1D01265BB0}"/>
              </a:ext>
            </a:extLst>
          </p:cNvPr>
          <p:cNvSpPr>
            <a:spLocks noGrp="1"/>
          </p:cNvSpPr>
          <p:nvPr>
            <p:ph type="body" sz="quarter" idx="14" hasCustomPrompt="1"/>
          </p:nvPr>
        </p:nvSpPr>
        <p:spPr>
          <a:xfrm>
            <a:off x="3200400" y="1496904"/>
            <a:ext cx="2752731" cy="274746"/>
          </a:xfrm>
        </p:spPr>
        <p:txBody>
          <a:bodyPr/>
          <a:lstStyle>
            <a:lvl1pPr marL="0" marR="0" indent="0" algn="l" defTabSz="456850" rtl="0" eaLnBrk="1" fontAlgn="auto" latinLnBrk="0" hangingPunct="1">
              <a:lnSpc>
                <a:spcPct val="100000"/>
              </a:lnSpc>
              <a:spcBef>
                <a:spcPct val="20000"/>
              </a:spcBef>
              <a:spcAft>
                <a:spcPts val="0"/>
              </a:spcAft>
              <a:buClrTx/>
              <a:buSzTx/>
              <a:buFont typeface="Arial"/>
              <a:buNone/>
              <a:tabLst/>
              <a:defRPr>
                <a:solidFill>
                  <a:schemeClr val="bg1"/>
                </a:solidFill>
              </a:defRPr>
            </a:lvl1pPr>
          </a:lstStyle>
          <a:p>
            <a:pPr marL="0" marR="0" lvl="0" indent="0" algn="l" defTabSz="456850" rtl="0" eaLnBrk="1" fontAlgn="auto" latinLnBrk="0" hangingPunct="1">
              <a:lnSpc>
                <a:spcPct val="100000"/>
              </a:lnSpc>
              <a:spcBef>
                <a:spcPct val="20000"/>
              </a:spcBef>
              <a:spcAft>
                <a:spcPts val="0"/>
              </a:spcAft>
              <a:buClrTx/>
              <a:buSzTx/>
              <a:buFont typeface="Arial"/>
              <a:buNone/>
              <a:tabLst/>
              <a:defRPr/>
            </a:pPr>
            <a:r>
              <a:rPr lang="es-ES" dirty="0" smtClean="0"/>
              <a:t>Text</a:t>
            </a:r>
            <a:endParaRPr lang="en-US" dirty="0"/>
          </a:p>
          <a:p>
            <a:pPr lvl="0"/>
            <a:endParaRPr lang="en-US" dirty="0"/>
          </a:p>
          <a:p>
            <a:pPr lvl="0"/>
            <a:endParaRPr lang="en-US" dirty="0"/>
          </a:p>
        </p:txBody>
      </p:sp>
      <p:sp>
        <p:nvSpPr>
          <p:cNvPr id="19" name="Marcador de texto 8">
            <a:extLst>
              <a:ext uri="{FF2B5EF4-FFF2-40B4-BE49-F238E27FC236}">
                <a16:creationId xmlns="" xmlns:a16="http://schemas.microsoft.com/office/drawing/2014/main" id="{E600B920-0896-4B7D-8D93-B85974A5F256}"/>
              </a:ext>
            </a:extLst>
          </p:cNvPr>
          <p:cNvSpPr>
            <a:spLocks noGrp="1"/>
          </p:cNvSpPr>
          <p:nvPr>
            <p:ph type="body" sz="quarter" idx="15" hasCustomPrompt="1"/>
          </p:nvPr>
        </p:nvSpPr>
        <p:spPr>
          <a:xfrm>
            <a:off x="3200400" y="1980828"/>
            <a:ext cx="2752731" cy="274746"/>
          </a:xfrm>
        </p:spPr>
        <p:txBody>
          <a:bodyPr/>
          <a:lstStyle>
            <a:lvl1pPr marL="0" marR="0" indent="0" algn="l" defTabSz="456850" rtl="0" eaLnBrk="1" fontAlgn="auto" latinLnBrk="0" hangingPunct="1">
              <a:lnSpc>
                <a:spcPct val="100000"/>
              </a:lnSpc>
              <a:spcBef>
                <a:spcPct val="20000"/>
              </a:spcBef>
              <a:spcAft>
                <a:spcPts val="0"/>
              </a:spcAft>
              <a:buClrTx/>
              <a:buSzTx/>
              <a:buFont typeface="Arial"/>
              <a:buNone/>
              <a:tabLst/>
              <a:defRPr>
                <a:solidFill>
                  <a:schemeClr val="bg1"/>
                </a:solidFill>
              </a:defRPr>
            </a:lvl1pPr>
          </a:lstStyle>
          <a:p>
            <a:pPr marL="0" marR="0" lvl="0" indent="0" algn="l" defTabSz="456850" rtl="0" eaLnBrk="1" fontAlgn="auto" latinLnBrk="0" hangingPunct="1">
              <a:lnSpc>
                <a:spcPct val="100000"/>
              </a:lnSpc>
              <a:spcBef>
                <a:spcPct val="20000"/>
              </a:spcBef>
              <a:spcAft>
                <a:spcPts val="0"/>
              </a:spcAft>
              <a:buClrTx/>
              <a:buSzTx/>
              <a:buFont typeface="Arial"/>
              <a:buNone/>
              <a:tabLst/>
              <a:defRPr/>
            </a:pPr>
            <a:r>
              <a:rPr lang="es-ES" dirty="0" smtClean="0"/>
              <a:t>Text</a:t>
            </a:r>
            <a:endParaRPr lang="en-US" dirty="0"/>
          </a:p>
          <a:p>
            <a:pPr lvl="0"/>
            <a:endParaRPr lang="en-US" dirty="0"/>
          </a:p>
          <a:p>
            <a:pPr lvl="0"/>
            <a:endParaRPr lang="en-US" dirty="0"/>
          </a:p>
        </p:txBody>
      </p:sp>
      <p:sp>
        <p:nvSpPr>
          <p:cNvPr id="20" name="Marcador de texto 8">
            <a:extLst>
              <a:ext uri="{FF2B5EF4-FFF2-40B4-BE49-F238E27FC236}">
                <a16:creationId xmlns="" xmlns:a16="http://schemas.microsoft.com/office/drawing/2014/main" id="{98D8A34D-BB4B-44E4-8602-89E04E9E4295}"/>
              </a:ext>
            </a:extLst>
          </p:cNvPr>
          <p:cNvSpPr>
            <a:spLocks noGrp="1"/>
          </p:cNvSpPr>
          <p:nvPr>
            <p:ph type="body" sz="quarter" idx="16" hasCustomPrompt="1"/>
          </p:nvPr>
        </p:nvSpPr>
        <p:spPr>
          <a:xfrm>
            <a:off x="3200400" y="2464752"/>
            <a:ext cx="2752731" cy="274746"/>
          </a:xfrm>
        </p:spPr>
        <p:txBody>
          <a:bodyPr/>
          <a:lstStyle>
            <a:lvl1pPr marL="0" marR="0" indent="0" algn="l" defTabSz="456850" rtl="0" eaLnBrk="1" fontAlgn="auto" latinLnBrk="0" hangingPunct="1">
              <a:lnSpc>
                <a:spcPct val="100000"/>
              </a:lnSpc>
              <a:spcBef>
                <a:spcPct val="20000"/>
              </a:spcBef>
              <a:spcAft>
                <a:spcPts val="0"/>
              </a:spcAft>
              <a:buClrTx/>
              <a:buSzTx/>
              <a:buFont typeface="Arial"/>
              <a:buNone/>
              <a:tabLst/>
              <a:defRPr>
                <a:solidFill>
                  <a:schemeClr val="bg1"/>
                </a:solidFill>
              </a:defRPr>
            </a:lvl1pPr>
          </a:lstStyle>
          <a:p>
            <a:pPr marL="0" marR="0" lvl="0" indent="0" algn="l" defTabSz="456850" rtl="0" eaLnBrk="1" fontAlgn="auto" latinLnBrk="0" hangingPunct="1">
              <a:lnSpc>
                <a:spcPct val="100000"/>
              </a:lnSpc>
              <a:spcBef>
                <a:spcPct val="20000"/>
              </a:spcBef>
              <a:spcAft>
                <a:spcPts val="0"/>
              </a:spcAft>
              <a:buClrTx/>
              <a:buSzTx/>
              <a:buFont typeface="Arial"/>
              <a:buNone/>
              <a:tabLst/>
              <a:defRPr/>
            </a:pPr>
            <a:r>
              <a:rPr lang="es-ES" dirty="0" smtClean="0"/>
              <a:t>Text</a:t>
            </a:r>
            <a:endParaRPr lang="en-US" dirty="0"/>
          </a:p>
          <a:p>
            <a:pPr lvl="0"/>
            <a:endParaRPr lang="en-US" dirty="0"/>
          </a:p>
          <a:p>
            <a:pPr lvl="0"/>
            <a:endParaRPr lang="en-US" dirty="0"/>
          </a:p>
        </p:txBody>
      </p:sp>
      <p:sp>
        <p:nvSpPr>
          <p:cNvPr id="21" name="Marcador de texto 8">
            <a:extLst>
              <a:ext uri="{FF2B5EF4-FFF2-40B4-BE49-F238E27FC236}">
                <a16:creationId xmlns="" xmlns:a16="http://schemas.microsoft.com/office/drawing/2014/main" id="{61D1E4C1-5108-43AD-97CD-D16BB5666895}"/>
              </a:ext>
            </a:extLst>
          </p:cNvPr>
          <p:cNvSpPr>
            <a:spLocks noGrp="1"/>
          </p:cNvSpPr>
          <p:nvPr>
            <p:ph type="body" sz="quarter" idx="17" hasCustomPrompt="1"/>
          </p:nvPr>
        </p:nvSpPr>
        <p:spPr>
          <a:xfrm>
            <a:off x="3200400" y="2948676"/>
            <a:ext cx="2752731" cy="274746"/>
          </a:xfrm>
        </p:spPr>
        <p:txBody>
          <a:bodyPr/>
          <a:lstStyle>
            <a:lvl1pPr marL="0" marR="0" indent="0" algn="l" defTabSz="456850" rtl="0" eaLnBrk="1" fontAlgn="auto" latinLnBrk="0" hangingPunct="1">
              <a:lnSpc>
                <a:spcPct val="100000"/>
              </a:lnSpc>
              <a:spcBef>
                <a:spcPct val="20000"/>
              </a:spcBef>
              <a:spcAft>
                <a:spcPts val="0"/>
              </a:spcAft>
              <a:buClrTx/>
              <a:buSzTx/>
              <a:buFont typeface="Arial"/>
              <a:buNone/>
              <a:tabLst/>
              <a:defRPr>
                <a:solidFill>
                  <a:schemeClr val="bg1"/>
                </a:solidFill>
              </a:defRPr>
            </a:lvl1pPr>
          </a:lstStyle>
          <a:p>
            <a:pPr marL="0" marR="0" lvl="0" indent="0" algn="l" defTabSz="456850" rtl="0" eaLnBrk="1" fontAlgn="auto" latinLnBrk="0" hangingPunct="1">
              <a:lnSpc>
                <a:spcPct val="100000"/>
              </a:lnSpc>
              <a:spcBef>
                <a:spcPct val="20000"/>
              </a:spcBef>
              <a:spcAft>
                <a:spcPts val="0"/>
              </a:spcAft>
              <a:buClrTx/>
              <a:buSzTx/>
              <a:buFont typeface="Arial"/>
              <a:buNone/>
              <a:tabLst/>
              <a:defRPr/>
            </a:pPr>
            <a:r>
              <a:rPr lang="es-ES" dirty="0" smtClean="0"/>
              <a:t>Text</a:t>
            </a:r>
            <a:endParaRPr lang="en-US" dirty="0"/>
          </a:p>
          <a:p>
            <a:pPr lvl="0"/>
            <a:endParaRPr lang="en-US" dirty="0"/>
          </a:p>
          <a:p>
            <a:pPr lvl="0"/>
            <a:endParaRPr lang="en-US" dirty="0"/>
          </a:p>
        </p:txBody>
      </p:sp>
      <p:sp>
        <p:nvSpPr>
          <p:cNvPr id="22" name="Marcador de texto 8">
            <a:extLst>
              <a:ext uri="{FF2B5EF4-FFF2-40B4-BE49-F238E27FC236}">
                <a16:creationId xmlns="" xmlns:a16="http://schemas.microsoft.com/office/drawing/2014/main" id="{386F7A06-8FB3-41EC-8806-0C426924DAF4}"/>
              </a:ext>
            </a:extLst>
          </p:cNvPr>
          <p:cNvSpPr>
            <a:spLocks noGrp="1"/>
          </p:cNvSpPr>
          <p:nvPr>
            <p:ph type="body" sz="quarter" idx="18" hasCustomPrompt="1"/>
          </p:nvPr>
        </p:nvSpPr>
        <p:spPr>
          <a:xfrm>
            <a:off x="6116789" y="1494612"/>
            <a:ext cx="2752731" cy="274746"/>
          </a:xfrm>
        </p:spPr>
        <p:txBody>
          <a:bodyPr/>
          <a:lstStyle>
            <a:lvl1pPr marL="0" marR="0" indent="0" algn="l" defTabSz="456850" rtl="0" eaLnBrk="1" fontAlgn="auto" latinLnBrk="0" hangingPunct="1">
              <a:lnSpc>
                <a:spcPct val="100000"/>
              </a:lnSpc>
              <a:spcBef>
                <a:spcPct val="20000"/>
              </a:spcBef>
              <a:spcAft>
                <a:spcPts val="0"/>
              </a:spcAft>
              <a:buClrTx/>
              <a:buSzTx/>
              <a:buFont typeface="Arial"/>
              <a:buNone/>
              <a:tabLst/>
              <a:defRPr>
                <a:solidFill>
                  <a:schemeClr val="bg1"/>
                </a:solidFill>
              </a:defRPr>
            </a:lvl1pPr>
          </a:lstStyle>
          <a:p>
            <a:pPr marL="0" marR="0" lvl="0" indent="0" algn="l" defTabSz="456850" rtl="0" eaLnBrk="1" fontAlgn="auto" latinLnBrk="0" hangingPunct="1">
              <a:lnSpc>
                <a:spcPct val="100000"/>
              </a:lnSpc>
              <a:spcBef>
                <a:spcPct val="20000"/>
              </a:spcBef>
              <a:spcAft>
                <a:spcPts val="0"/>
              </a:spcAft>
              <a:buClrTx/>
              <a:buSzTx/>
              <a:buFont typeface="Arial"/>
              <a:buNone/>
              <a:tabLst/>
              <a:defRPr/>
            </a:pPr>
            <a:r>
              <a:rPr lang="es-ES" dirty="0" smtClean="0"/>
              <a:t>Text</a:t>
            </a:r>
            <a:endParaRPr lang="en-US" dirty="0"/>
          </a:p>
          <a:p>
            <a:pPr lvl="0"/>
            <a:endParaRPr lang="en-US" dirty="0"/>
          </a:p>
          <a:p>
            <a:pPr lvl="0"/>
            <a:endParaRPr lang="en-US" dirty="0"/>
          </a:p>
        </p:txBody>
      </p:sp>
      <p:sp>
        <p:nvSpPr>
          <p:cNvPr id="23" name="Marcador de texto 8">
            <a:extLst>
              <a:ext uri="{FF2B5EF4-FFF2-40B4-BE49-F238E27FC236}">
                <a16:creationId xmlns="" xmlns:a16="http://schemas.microsoft.com/office/drawing/2014/main" id="{AF55111D-F418-48CB-8CAD-1AECEEA3E757}"/>
              </a:ext>
            </a:extLst>
          </p:cNvPr>
          <p:cNvSpPr>
            <a:spLocks noGrp="1"/>
          </p:cNvSpPr>
          <p:nvPr>
            <p:ph type="body" sz="quarter" idx="19" hasCustomPrompt="1"/>
          </p:nvPr>
        </p:nvSpPr>
        <p:spPr>
          <a:xfrm>
            <a:off x="6116789" y="1978536"/>
            <a:ext cx="2752731" cy="274746"/>
          </a:xfrm>
        </p:spPr>
        <p:txBody>
          <a:bodyPr/>
          <a:lstStyle>
            <a:lvl1pPr marL="0" marR="0" indent="0" algn="l" defTabSz="456850" rtl="0" eaLnBrk="1" fontAlgn="auto" latinLnBrk="0" hangingPunct="1">
              <a:lnSpc>
                <a:spcPct val="100000"/>
              </a:lnSpc>
              <a:spcBef>
                <a:spcPct val="20000"/>
              </a:spcBef>
              <a:spcAft>
                <a:spcPts val="0"/>
              </a:spcAft>
              <a:buClrTx/>
              <a:buSzTx/>
              <a:buFont typeface="Arial"/>
              <a:buNone/>
              <a:tabLst/>
              <a:defRPr>
                <a:solidFill>
                  <a:schemeClr val="bg1"/>
                </a:solidFill>
              </a:defRPr>
            </a:lvl1pPr>
          </a:lstStyle>
          <a:p>
            <a:pPr marL="0" marR="0" lvl="0" indent="0" algn="l" defTabSz="456850" rtl="0" eaLnBrk="1" fontAlgn="auto" latinLnBrk="0" hangingPunct="1">
              <a:lnSpc>
                <a:spcPct val="100000"/>
              </a:lnSpc>
              <a:spcBef>
                <a:spcPct val="20000"/>
              </a:spcBef>
              <a:spcAft>
                <a:spcPts val="0"/>
              </a:spcAft>
              <a:buClrTx/>
              <a:buSzTx/>
              <a:buFont typeface="Arial"/>
              <a:buNone/>
              <a:tabLst/>
              <a:defRPr/>
            </a:pPr>
            <a:r>
              <a:rPr lang="es-ES" dirty="0" smtClean="0"/>
              <a:t>Text</a:t>
            </a:r>
            <a:endParaRPr lang="en-US" dirty="0"/>
          </a:p>
          <a:p>
            <a:pPr lvl="0"/>
            <a:endParaRPr lang="en-US" dirty="0"/>
          </a:p>
          <a:p>
            <a:pPr lvl="0"/>
            <a:endParaRPr lang="en-US" dirty="0"/>
          </a:p>
        </p:txBody>
      </p:sp>
      <p:sp>
        <p:nvSpPr>
          <p:cNvPr id="24" name="Marcador de texto 8">
            <a:extLst>
              <a:ext uri="{FF2B5EF4-FFF2-40B4-BE49-F238E27FC236}">
                <a16:creationId xmlns="" xmlns:a16="http://schemas.microsoft.com/office/drawing/2014/main" id="{07360FB9-EB78-488E-B09B-40CBC715D6F6}"/>
              </a:ext>
            </a:extLst>
          </p:cNvPr>
          <p:cNvSpPr>
            <a:spLocks noGrp="1"/>
          </p:cNvSpPr>
          <p:nvPr>
            <p:ph type="body" sz="quarter" idx="20" hasCustomPrompt="1"/>
          </p:nvPr>
        </p:nvSpPr>
        <p:spPr>
          <a:xfrm>
            <a:off x="6116789" y="2462460"/>
            <a:ext cx="2752731" cy="274746"/>
          </a:xfrm>
        </p:spPr>
        <p:txBody>
          <a:bodyPr/>
          <a:lstStyle>
            <a:lvl1pPr marL="0" marR="0" indent="0" algn="l" defTabSz="456850" rtl="0" eaLnBrk="1" fontAlgn="auto" latinLnBrk="0" hangingPunct="1">
              <a:lnSpc>
                <a:spcPct val="100000"/>
              </a:lnSpc>
              <a:spcBef>
                <a:spcPct val="20000"/>
              </a:spcBef>
              <a:spcAft>
                <a:spcPts val="0"/>
              </a:spcAft>
              <a:buClrTx/>
              <a:buSzTx/>
              <a:buFont typeface="Arial"/>
              <a:buNone/>
              <a:tabLst/>
              <a:defRPr>
                <a:solidFill>
                  <a:schemeClr val="bg1"/>
                </a:solidFill>
              </a:defRPr>
            </a:lvl1pPr>
          </a:lstStyle>
          <a:p>
            <a:pPr marL="0" marR="0" lvl="0" indent="0" algn="l" defTabSz="456850" rtl="0" eaLnBrk="1" fontAlgn="auto" latinLnBrk="0" hangingPunct="1">
              <a:lnSpc>
                <a:spcPct val="100000"/>
              </a:lnSpc>
              <a:spcBef>
                <a:spcPct val="20000"/>
              </a:spcBef>
              <a:spcAft>
                <a:spcPts val="0"/>
              </a:spcAft>
              <a:buClrTx/>
              <a:buSzTx/>
              <a:buFont typeface="Arial"/>
              <a:buNone/>
              <a:tabLst/>
              <a:defRPr/>
            </a:pPr>
            <a:r>
              <a:rPr lang="es-ES" dirty="0" smtClean="0"/>
              <a:t>Text</a:t>
            </a:r>
            <a:endParaRPr lang="en-US" dirty="0"/>
          </a:p>
          <a:p>
            <a:pPr lvl="0"/>
            <a:endParaRPr lang="en-US" dirty="0"/>
          </a:p>
          <a:p>
            <a:pPr lvl="0"/>
            <a:endParaRPr lang="en-US" dirty="0"/>
          </a:p>
        </p:txBody>
      </p:sp>
      <p:sp>
        <p:nvSpPr>
          <p:cNvPr id="25" name="Marcador de texto 8">
            <a:extLst>
              <a:ext uri="{FF2B5EF4-FFF2-40B4-BE49-F238E27FC236}">
                <a16:creationId xmlns="" xmlns:a16="http://schemas.microsoft.com/office/drawing/2014/main" id="{D596EF08-DA80-4108-AC64-B71B1E7226BE}"/>
              </a:ext>
            </a:extLst>
          </p:cNvPr>
          <p:cNvSpPr>
            <a:spLocks noGrp="1"/>
          </p:cNvSpPr>
          <p:nvPr>
            <p:ph type="body" sz="quarter" idx="21" hasCustomPrompt="1"/>
          </p:nvPr>
        </p:nvSpPr>
        <p:spPr>
          <a:xfrm>
            <a:off x="6116789" y="2946384"/>
            <a:ext cx="2752731" cy="274746"/>
          </a:xfrm>
        </p:spPr>
        <p:txBody>
          <a:bodyPr/>
          <a:lstStyle>
            <a:lvl1pPr marL="0" marR="0" indent="0" algn="l" defTabSz="456850" rtl="0" eaLnBrk="1" fontAlgn="auto" latinLnBrk="0" hangingPunct="1">
              <a:lnSpc>
                <a:spcPct val="100000"/>
              </a:lnSpc>
              <a:spcBef>
                <a:spcPct val="20000"/>
              </a:spcBef>
              <a:spcAft>
                <a:spcPts val="0"/>
              </a:spcAft>
              <a:buClrTx/>
              <a:buSzTx/>
              <a:buFont typeface="Arial"/>
              <a:buNone/>
              <a:tabLst/>
              <a:defRPr>
                <a:solidFill>
                  <a:schemeClr val="bg1"/>
                </a:solidFill>
              </a:defRPr>
            </a:lvl1pPr>
          </a:lstStyle>
          <a:p>
            <a:pPr marL="0" marR="0" lvl="0" indent="0" algn="l" defTabSz="456850" rtl="0" eaLnBrk="1" fontAlgn="auto" latinLnBrk="0" hangingPunct="1">
              <a:lnSpc>
                <a:spcPct val="100000"/>
              </a:lnSpc>
              <a:spcBef>
                <a:spcPct val="20000"/>
              </a:spcBef>
              <a:spcAft>
                <a:spcPts val="0"/>
              </a:spcAft>
              <a:buClrTx/>
              <a:buSzTx/>
              <a:buFont typeface="Arial"/>
              <a:buNone/>
              <a:tabLst/>
              <a:defRPr/>
            </a:pPr>
            <a:r>
              <a:rPr lang="es-ES" dirty="0" smtClean="0"/>
              <a:t>Text</a:t>
            </a:r>
            <a:endParaRPr lang="en-US" dirty="0"/>
          </a:p>
          <a:p>
            <a:pPr lvl="0"/>
            <a:endParaRPr lang="en-US" dirty="0"/>
          </a:p>
          <a:p>
            <a:pPr lvl="0"/>
            <a:endParaRPr lang="en-US" dirty="0"/>
          </a:p>
        </p:txBody>
      </p:sp>
      <p:sp>
        <p:nvSpPr>
          <p:cNvPr id="27" name="Pie Copyright">
            <a:extLst>
              <a:ext uri="{FF2B5EF4-FFF2-40B4-BE49-F238E27FC236}">
                <a16:creationId xmlns="" xmlns:a16="http://schemas.microsoft.com/office/drawing/2014/main" id="{DE765899-75A9-4D33-9EBD-3B82FAB5ADC0}"/>
              </a:ext>
            </a:extLst>
          </p:cNvPr>
          <p:cNvSpPr txBox="1"/>
          <p:nvPr userDrawn="1"/>
        </p:nvSpPr>
        <p:spPr>
          <a:xfrm>
            <a:off x="280040" y="4864461"/>
            <a:ext cx="2747367" cy="176213"/>
          </a:xfrm>
          <a:prstGeom prst="rect">
            <a:avLst/>
          </a:prstGeom>
        </p:spPr>
        <p:txBody>
          <a:bodyPr vert="horz" lIns="0" tIns="0" rIns="0" bIns="0" rtlCol="0" anchor="b" anchorCtr="0"/>
          <a:lstStyle>
            <a:defPPr>
              <a:defRPr lang="en-US"/>
            </a:defPPr>
            <a:lvl1pPr>
              <a:defRPr sz="2000">
                <a:solidFill>
                  <a:srgbClr val="DF0024"/>
                </a:solidFill>
                <a:cs typeface="Verdana"/>
              </a:defRPr>
            </a:lvl1pPr>
          </a:lstStyle>
          <a:p>
            <a:pPr lvl="0"/>
            <a:r>
              <a:rPr lang="es-ES" sz="750" dirty="0">
                <a:solidFill>
                  <a:schemeClr val="bg1"/>
                </a:solidFill>
              </a:rPr>
              <a:t>© GMV </a:t>
            </a:r>
            <a:r>
              <a:rPr lang="es-ES" sz="750" dirty="0" err="1">
                <a:solidFill>
                  <a:schemeClr val="bg1"/>
                </a:solidFill>
              </a:rPr>
              <a:t>Property</a:t>
            </a:r>
            <a:r>
              <a:rPr lang="es-ES" sz="750" dirty="0">
                <a:solidFill>
                  <a:schemeClr val="bg1"/>
                </a:solidFill>
              </a:rPr>
              <a:t> </a:t>
            </a:r>
            <a:r>
              <a:rPr lang="mr-IN" sz="750" dirty="0">
                <a:solidFill>
                  <a:schemeClr val="bg1"/>
                </a:solidFill>
              </a:rPr>
              <a:t>–</a:t>
            </a:r>
            <a:r>
              <a:rPr lang="es-ES" sz="750" dirty="0">
                <a:solidFill>
                  <a:schemeClr val="bg1"/>
                </a:solidFill>
              </a:rPr>
              <a:t> </a:t>
            </a:r>
            <a:r>
              <a:rPr lang="es-ES" sz="750" dirty="0" smtClean="0">
                <a:solidFill>
                  <a:schemeClr val="bg1"/>
                </a:solidFill>
              </a:rPr>
              <a:t>10/16/2019 </a:t>
            </a:r>
            <a:r>
              <a:rPr lang="es-ES" sz="750" dirty="0">
                <a:solidFill>
                  <a:schemeClr val="bg1"/>
                </a:solidFill>
              </a:rPr>
              <a:t>- </a:t>
            </a:r>
            <a:r>
              <a:rPr lang="es-ES" sz="750" dirty="0" err="1">
                <a:solidFill>
                  <a:schemeClr val="bg1"/>
                </a:solidFill>
              </a:rPr>
              <a:t>All</a:t>
            </a:r>
            <a:r>
              <a:rPr lang="es-ES" sz="750" dirty="0">
                <a:solidFill>
                  <a:schemeClr val="bg1"/>
                </a:solidFill>
              </a:rPr>
              <a:t> </a:t>
            </a:r>
            <a:r>
              <a:rPr lang="es-ES" sz="750" dirty="0" err="1">
                <a:solidFill>
                  <a:schemeClr val="bg1"/>
                </a:solidFill>
              </a:rPr>
              <a:t>rights</a:t>
            </a:r>
            <a:r>
              <a:rPr lang="es-ES" sz="750" dirty="0">
                <a:solidFill>
                  <a:schemeClr val="bg1"/>
                </a:solidFill>
              </a:rPr>
              <a:t> </a:t>
            </a:r>
            <a:r>
              <a:rPr lang="es-ES" sz="750" dirty="0" err="1">
                <a:solidFill>
                  <a:schemeClr val="bg1"/>
                </a:solidFill>
              </a:rPr>
              <a:t>reserved</a:t>
            </a:r>
            <a:endParaRPr lang="en-US" sz="750" dirty="0">
              <a:solidFill>
                <a:schemeClr val="bg1"/>
              </a:solidFill>
            </a:endParaRPr>
          </a:p>
        </p:txBody>
      </p:sp>
      <p:sp>
        <p:nvSpPr>
          <p:cNvPr id="28" name="Marcador N Diapo">
            <a:extLst>
              <a:ext uri="{FF2B5EF4-FFF2-40B4-BE49-F238E27FC236}">
                <a16:creationId xmlns="" xmlns:a16="http://schemas.microsoft.com/office/drawing/2014/main" id="{43C7E785-8261-4DFF-BC3D-54E1FD51F323}"/>
              </a:ext>
            </a:extLst>
          </p:cNvPr>
          <p:cNvSpPr>
            <a:spLocks noGrp="1"/>
          </p:cNvSpPr>
          <p:nvPr>
            <p:ph type="sldNum" sz="quarter" idx="4"/>
          </p:nvPr>
        </p:nvSpPr>
        <p:spPr>
          <a:xfrm>
            <a:off x="3543137" y="4864461"/>
            <a:ext cx="2057727" cy="176213"/>
          </a:xfrm>
          <a:prstGeom prst="rect">
            <a:avLst/>
          </a:prstGeom>
        </p:spPr>
        <p:txBody>
          <a:bodyPr vert="horz" lIns="0" tIns="0" rIns="0" bIns="0" rtlCol="0" anchor="b" anchorCtr="1"/>
          <a:lstStyle>
            <a:lvl1pPr algn="ctr">
              <a:defRPr lang="en-US" sz="750" smtClean="0">
                <a:solidFill>
                  <a:schemeClr val="bg1"/>
                </a:solidFill>
                <a:cs typeface="Verdana"/>
              </a:defRPr>
            </a:lvl1pPr>
          </a:lstStyle>
          <a:p>
            <a:r>
              <a:rPr lang="en-US" dirty="0" smtClean="0"/>
              <a:t>P</a:t>
            </a:r>
            <a:r>
              <a:rPr lang="es-ES" dirty="0" err="1" smtClean="0"/>
              <a:t>age</a:t>
            </a:r>
            <a:r>
              <a:rPr lang="en-US" dirty="0" smtClean="0"/>
              <a:t>. </a:t>
            </a:r>
            <a:fld id="{6EA1CDEB-99A0-4F13-B8D0-26CBF3AB4908}" type="slidenum">
              <a:rPr smtClean="0"/>
              <a:pPr/>
              <a:t>‹Nº›</a:t>
            </a:fld>
            <a:endParaRPr dirty="0"/>
          </a:p>
        </p:txBody>
      </p:sp>
      <p:pic>
        <p:nvPicPr>
          <p:cNvPr id="26" name="Imagen 25"/>
          <p:cNvPicPr>
            <a:picLocks noChangeAspect="1"/>
          </p:cNvPicPr>
          <p:nvPr userDrawn="1"/>
        </p:nvPicPr>
        <p:blipFill>
          <a:blip r:embed="rId3"/>
          <a:stretch>
            <a:fillRect/>
          </a:stretch>
        </p:blipFill>
        <p:spPr>
          <a:xfrm>
            <a:off x="8461086" y="4895297"/>
            <a:ext cx="397164" cy="160729"/>
          </a:xfrm>
          <a:prstGeom prst="rect">
            <a:avLst/>
          </a:prstGeom>
        </p:spPr>
      </p:pic>
    </p:spTree>
    <p:extLst>
      <p:ext uri="{BB962C8B-B14F-4D97-AF65-F5344CB8AC3E}">
        <p14:creationId xmlns:p14="http://schemas.microsoft.com/office/powerpoint/2010/main" val="3867759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mod="1">
    <p:ext uri="{DCECCB84-F9BA-43D5-87BE-67443E8EF086}">
      <p15:sldGuideLst xmlns:p15="http://schemas.microsoft.com/office/powerpoint/2012/main">
        <p15:guide id="1" orient="horz" pos="1062">
          <p15:clr>
            <a:srgbClr val="C35EA4"/>
          </p15:clr>
        </p15:guide>
        <p15:guide id="2" orient="horz" pos="1368">
          <p15:clr>
            <a:srgbClr val="C35EA4"/>
          </p15:clr>
        </p15:guide>
        <p15:guide id="3" orient="horz" pos="1674">
          <p15:clr>
            <a:srgbClr val="C35EA4"/>
          </p15:clr>
        </p15:guide>
        <p15:guide id="4" orient="horz" pos="1980">
          <p15:clr>
            <a:srgbClr val="C35EA4"/>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exts + Image">
    <p:spTree>
      <p:nvGrpSpPr>
        <p:cNvPr id="1" name=""/>
        <p:cNvGrpSpPr/>
        <p:nvPr/>
      </p:nvGrpSpPr>
      <p:grpSpPr>
        <a:xfrm>
          <a:off x="0" y="0"/>
          <a:ext cx="0" cy="0"/>
          <a:chOff x="0" y="0"/>
          <a:chExt cx="0" cy="0"/>
        </a:xfrm>
      </p:grpSpPr>
      <p:sp>
        <p:nvSpPr>
          <p:cNvPr id="9" name="Marcador de texto 8">
            <a:extLst>
              <a:ext uri="{FF2B5EF4-FFF2-40B4-BE49-F238E27FC236}">
                <a16:creationId xmlns="" xmlns:a16="http://schemas.microsoft.com/office/drawing/2014/main" id="{BB4CE2EE-685E-406D-8EE4-9CFD7A940C61}"/>
              </a:ext>
            </a:extLst>
          </p:cNvPr>
          <p:cNvSpPr>
            <a:spLocks noGrp="1"/>
          </p:cNvSpPr>
          <p:nvPr>
            <p:ph type="body" sz="quarter" idx="10" hasCustomPrompt="1"/>
          </p:nvPr>
        </p:nvSpPr>
        <p:spPr>
          <a:xfrm>
            <a:off x="299079" y="1184564"/>
            <a:ext cx="4220900" cy="257175"/>
          </a:xfrm>
        </p:spPr>
        <p:txBody>
          <a:bodyPr/>
          <a:lstStyle>
            <a:lvl1pPr marL="0" marR="0" indent="0" algn="l" defTabSz="456850" rtl="0" eaLnBrk="1" fontAlgn="auto" latinLnBrk="0" hangingPunct="1">
              <a:lnSpc>
                <a:spcPct val="100000"/>
              </a:lnSpc>
              <a:spcBef>
                <a:spcPct val="20000"/>
              </a:spcBef>
              <a:spcAft>
                <a:spcPts val="0"/>
              </a:spcAft>
              <a:buClrTx/>
              <a:buSzTx/>
              <a:buFont typeface="Arial"/>
              <a:buNone/>
              <a:tabLst/>
              <a:defRPr b="1">
                <a:solidFill>
                  <a:srgbClr val="860001"/>
                </a:solidFill>
              </a:defRPr>
            </a:lvl1pPr>
          </a:lstStyle>
          <a:p>
            <a:pPr lvl="0"/>
            <a:r>
              <a:rPr lang="es-ES"/>
              <a:t>Subtítulo de 1 línea</a:t>
            </a:r>
            <a:endParaRPr lang="en-US"/>
          </a:p>
        </p:txBody>
      </p:sp>
      <p:sp>
        <p:nvSpPr>
          <p:cNvPr id="8" name="Marcador de posición de imagen 7">
            <a:extLst>
              <a:ext uri="{FF2B5EF4-FFF2-40B4-BE49-F238E27FC236}">
                <a16:creationId xmlns="" xmlns:a16="http://schemas.microsoft.com/office/drawing/2014/main" id="{00E5776C-8F83-4FA0-9071-D2D490A20A68}"/>
              </a:ext>
            </a:extLst>
          </p:cNvPr>
          <p:cNvSpPr>
            <a:spLocks noGrp="1"/>
          </p:cNvSpPr>
          <p:nvPr>
            <p:ph type="pic" sz="quarter" idx="12" hasCustomPrompt="1"/>
          </p:nvPr>
        </p:nvSpPr>
        <p:spPr>
          <a:xfrm>
            <a:off x="4657725" y="342900"/>
            <a:ext cx="4509000" cy="4457700"/>
          </a:xfrm>
        </p:spPr>
        <p:txBody>
          <a:bodyPr/>
          <a:lstStyle/>
          <a:p>
            <a:r>
              <a:rPr lang="en-US" dirty="0" smtClean="0"/>
              <a:t>Click on the icon to add an image</a:t>
            </a:r>
            <a:endParaRPr lang="en-US" dirty="0"/>
          </a:p>
        </p:txBody>
      </p:sp>
      <p:sp>
        <p:nvSpPr>
          <p:cNvPr id="13" name="Marcador N Diapo">
            <a:extLst>
              <a:ext uri="{FF2B5EF4-FFF2-40B4-BE49-F238E27FC236}">
                <a16:creationId xmlns="" xmlns:a16="http://schemas.microsoft.com/office/drawing/2014/main" id="{FF5440A5-7C97-44F1-8571-25C5F72BD747}"/>
              </a:ext>
            </a:extLst>
          </p:cNvPr>
          <p:cNvSpPr>
            <a:spLocks noGrp="1"/>
          </p:cNvSpPr>
          <p:nvPr>
            <p:ph type="sldNum" sz="quarter" idx="4"/>
          </p:nvPr>
        </p:nvSpPr>
        <p:spPr>
          <a:xfrm>
            <a:off x="3543137" y="4864461"/>
            <a:ext cx="2057727" cy="176213"/>
          </a:xfrm>
          <a:prstGeom prst="rect">
            <a:avLst/>
          </a:prstGeom>
        </p:spPr>
        <p:txBody>
          <a:bodyPr vert="horz" lIns="0" tIns="0" rIns="0" bIns="0" rtlCol="0" anchor="b" anchorCtr="1"/>
          <a:lstStyle>
            <a:lvl1pPr algn="ctr">
              <a:defRPr lang="en-US" sz="750" smtClean="0">
                <a:solidFill>
                  <a:srgbClr val="DF0024"/>
                </a:solidFill>
                <a:cs typeface="Verdana"/>
              </a:defRPr>
            </a:lvl1pPr>
          </a:lstStyle>
          <a:p>
            <a:r>
              <a:rPr lang="en-US" dirty="0" smtClean="0"/>
              <a:t>P</a:t>
            </a:r>
            <a:r>
              <a:rPr lang="es-ES" dirty="0" err="1" smtClean="0"/>
              <a:t>age</a:t>
            </a:r>
            <a:r>
              <a:rPr lang="en-US" dirty="0" smtClean="0"/>
              <a:t>. </a:t>
            </a:r>
            <a:fld id="{6EA1CDEB-99A0-4F13-B8D0-26CBF3AB4908}" type="slidenum">
              <a:rPr smtClean="0"/>
              <a:pPr/>
              <a:t>‹Nº›</a:t>
            </a:fld>
            <a:endParaRPr dirty="0"/>
          </a:p>
        </p:txBody>
      </p:sp>
      <p:pic>
        <p:nvPicPr>
          <p:cNvPr id="14" name="Logo en blanco" hidden="1">
            <a:extLst>
              <a:ext uri="{FF2B5EF4-FFF2-40B4-BE49-F238E27FC236}">
                <a16:creationId xmlns="" xmlns:a16="http://schemas.microsoft.com/office/drawing/2014/main" id="{D6AA130D-8851-42DC-8E59-EABEAF6F781C}"/>
              </a:ext>
            </a:extLst>
          </p:cNvPr>
          <p:cNvPicPr>
            <a:picLocks noChangeAspect="1"/>
          </p:cNvPicPr>
          <p:nvPr userDrawn="1"/>
        </p:nvPicPr>
        <p:blipFill>
          <a:blip r:embed="rId2"/>
          <a:stretch>
            <a:fillRect/>
          </a:stretch>
        </p:blipFill>
        <p:spPr>
          <a:xfrm>
            <a:off x="8457694" y="4895323"/>
            <a:ext cx="399998" cy="165310"/>
          </a:xfrm>
          <a:prstGeom prst="rect">
            <a:avLst/>
          </a:prstGeom>
        </p:spPr>
      </p:pic>
      <p:sp>
        <p:nvSpPr>
          <p:cNvPr id="3" name="Título 2">
            <a:extLst>
              <a:ext uri="{FF2B5EF4-FFF2-40B4-BE49-F238E27FC236}">
                <a16:creationId xmlns="" xmlns:a16="http://schemas.microsoft.com/office/drawing/2014/main" id="{A9283826-77CC-4BC6-94B8-880CE77B3218}"/>
              </a:ext>
            </a:extLst>
          </p:cNvPr>
          <p:cNvSpPr>
            <a:spLocks noGrp="1"/>
          </p:cNvSpPr>
          <p:nvPr>
            <p:ph type="title" hasCustomPrompt="1"/>
          </p:nvPr>
        </p:nvSpPr>
        <p:spPr>
          <a:xfrm>
            <a:off x="280800" y="329330"/>
            <a:ext cx="4239179" cy="670795"/>
          </a:xfrm>
        </p:spPr>
        <p:txBody>
          <a:bodyPr vert="horz" wrap="square" lIns="0" tIns="0" rIns="0" bIns="0" rtlCol="0" anchor="t" anchorCtr="0">
            <a:noAutofit/>
          </a:bodyPr>
          <a:lstStyle>
            <a:lvl1pPr>
              <a:defRPr lang="en-US">
                <a:solidFill>
                  <a:srgbClr val="D10021"/>
                </a:solidFill>
              </a:defRPr>
            </a:lvl1pPr>
          </a:lstStyle>
          <a:p>
            <a:pPr lvl="0"/>
            <a:r>
              <a:rPr lang="es-ES" dirty="0" smtClean="0"/>
              <a:t>2 line </a:t>
            </a:r>
            <a:r>
              <a:rPr lang="es-ES" dirty="0" err="1" smtClean="0"/>
              <a:t>title</a:t>
            </a:r>
            <a:r>
              <a:rPr lang="es-ES" dirty="0" smtClean="0"/>
              <a:t>.</a:t>
            </a:r>
            <a:r>
              <a:rPr lang="es-ES" dirty="0"/>
              <a:t/>
            </a:r>
            <a:br>
              <a:rPr lang="es-ES" dirty="0"/>
            </a:br>
            <a:r>
              <a:rPr lang="es-ES" dirty="0" err="1" smtClean="0"/>
              <a:t>This</a:t>
            </a:r>
            <a:r>
              <a:rPr lang="es-ES" dirty="0" smtClean="0"/>
              <a:t> </a:t>
            </a:r>
            <a:r>
              <a:rPr lang="es-ES" dirty="0" err="1" smtClean="0"/>
              <a:t>is</a:t>
            </a:r>
            <a:r>
              <a:rPr lang="es-ES" dirty="0" smtClean="0"/>
              <a:t> </a:t>
            </a:r>
            <a:r>
              <a:rPr lang="es-ES" dirty="0" err="1" smtClean="0"/>
              <a:t>the</a:t>
            </a:r>
            <a:r>
              <a:rPr lang="es-ES" dirty="0" smtClean="0"/>
              <a:t> </a:t>
            </a:r>
            <a:r>
              <a:rPr lang="es-ES" dirty="0" err="1" smtClean="0"/>
              <a:t>second</a:t>
            </a:r>
            <a:endParaRPr lang="en-US" dirty="0"/>
          </a:p>
        </p:txBody>
      </p:sp>
      <p:sp>
        <p:nvSpPr>
          <p:cNvPr id="16" name="Marcador de texto 2">
            <a:extLst>
              <a:ext uri="{FF2B5EF4-FFF2-40B4-BE49-F238E27FC236}">
                <a16:creationId xmlns="" xmlns:a16="http://schemas.microsoft.com/office/drawing/2014/main" id="{423D9EE5-D63B-4A65-B1DB-13ED1AFBCE79}"/>
              </a:ext>
            </a:extLst>
          </p:cNvPr>
          <p:cNvSpPr>
            <a:spLocks noGrp="1"/>
          </p:cNvSpPr>
          <p:nvPr>
            <p:ph type="body" sz="quarter" idx="16" hasCustomPrompt="1"/>
          </p:nvPr>
        </p:nvSpPr>
        <p:spPr>
          <a:xfrm>
            <a:off x="276750" y="1686150"/>
            <a:ext cx="4220100" cy="3114450"/>
          </a:xfrm>
        </p:spPr>
        <p:txBody>
          <a:bodyPr/>
          <a:lstStyle>
            <a:lvl1pPr>
              <a:spcBef>
                <a:spcPts val="9"/>
              </a:spcBef>
              <a:defRPr sz="1350" b="1"/>
            </a:lvl1pPr>
            <a:lvl2pPr>
              <a:defRPr sz="1350" b="0">
                <a:solidFill>
                  <a:srgbClr val="666666"/>
                </a:solidFill>
              </a:defRPr>
            </a:lvl2pPr>
            <a:lvl3pPr marL="135000" indent="-135000">
              <a:buFont typeface="Arial" panose="020B0604020202020204" pitchFamily="34" charset="0"/>
              <a:buChar char="•"/>
              <a:defRPr/>
            </a:lvl3pPr>
            <a:lvl4pPr marL="135000" indent="-135000">
              <a:spcBef>
                <a:spcPts val="324"/>
              </a:spcBef>
              <a:buClr>
                <a:srgbClr val="666666"/>
              </a:buClr>
              <a:buFont typeface="Verdana" panose="020B0604030504040204" pitchFamily="34" charset="0"/>
              <a:buChar char="_"/>
              <a:defRPr b="0"/>
            </a:lvl4pPr>
            <a:lvl5pPr marL="135000" indent="-135000">
              <a:spcBef>
                <a:spcPts val="324"/>
              </a:spcBef>
              <a:buFont typeface="Verdana" panose="020B0604030504040204" pitchFamily="34" charset="0"/>
              <a:buChar char=" "/>
              <a:defRPr/>
            </a:lvl5pPr>
          </a:lstStyle>
          <a:p>
            <a:pPr lvl="0"/>
            <a:r>
              <a:rPr lang="es-ES"/>
              <a:t>Texto primer nivel</a:t>
            </a:r>
          </a:p>
          <a:p>
            <a:pPr lvl="1"/>
            <a:r>
              <a:rPr lang="es-ES"/>
              <a:t>Segundo nivel</a:t>
            </a:r>
          </a:p>
          <a:p>
            <a:pPr lvl="2"/>
            <a:r>
              <a:rPr lang="es-ES"/>
              <a:t>Tercer nivel</a:t>
            </a:r>
          </a:p>
          <a:p>
            <a:pPr lvl="3"/>
            <a:r>
              <a:rPr lang="es-ES"/>
              <a:t>Cuarto nivel</a:t>
            </a:r>
          </a:p>
          <a:p>
            <a:pPr lvl="4"/>
            <a:r>
              <a:rPr lang="es-ES"/>
              <a:t>Quinto nivel</a:t>
            </a:r>
            <a:endParaRPr lang="en-US"/>
          </a:p>
        </p:txBody>
      </p:sp>
      <p:pic>
        <p:nvPicPr>
          <p:cNvPr id="10" name="Imagen 9"/>
          <p:cNvPicPr>
            <a:picLocks noChangeAspect="1"/>
          </p:cNvPicPr>
          <p:nvPr userDrawn="1"/>
        </p:nvPicPr>
        <p:blipFill>
          <a:blip r:embed="rId3"/>
          <a:stretch>
            <a:fillRect/>
          </a:stretch>
        </p:blipFill>
        <p:spPr>
          <a:xfrm>
            <a:off x="8453560" y="4892004"/>
            <a:ext cx="408259" cy="164022"/>
          </a:xfrm>
          <a:prstGeom prst="rect">
            <a:avLst/>
          </a:prstGeom>
        </p:spPr>
      </p:pic>
      <p:sp>
        <p:nvSpPr>
          <p:cNvPr id="11" name="Google Shape;35;p13"/>
          <p:cNvSpPr/>
          <p:nvPr userDrawn="1"/>
        </p:nvSpPr>
        <p:spPr>
          <a:xfrm>
            <a:off x="4367454" y="2699923"/>
            <a:ext cx="1146172" cy="2436273"/>
          </a:xfrm>
          <a:prstGeom prst="rect">
            <a:avLst/>
          </a:prstGeom>
          <a:blipFill rotWithShape="1">
            <a:blip r:embed="rId4">
              <a:alphaModFix amt="15000"/>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36;p13"/>
          <p:cNvSpPr/>
          <p:nvPr userDrawn="1"/>
        </p:nvSpPr>
        <p:spPr>
          <a:xfrm>
            <a:off x="5689695" y="2728500"/>
            <a:ext cx="1272199" cy="2414999"/>
          </a:xfrm>
          <a:prstGeom prst="rect">
            <a:avLst/>
          </a:prstGeom>
          <a:blipFill rotWithShape="1">
            <a:blip r:embed="rId5">
              <a:alphaModFix amt="15000"/>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 name="Google Shape;37;p13"/>
          <p:cNvSpPr/>
          <p:nvPr userDrawn="1"/>
        </p:nvSpPr>
        <p:spPr>
          <a:xfrm>
            <a:off x="7082006" y="2445980"/>
            <a:ext cx="984638" cy="2710041"/>
          </a:xfrm>
          <a:prstGeom prst="rect">
            <a:avLst/>
          </a:prstGeom>
          <a:blipFill rotWithShape="1">
            <a:blip r:embed="rId6">
              <a:alphaModFix amt="15000"/>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46485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mod="1">
    <p:ext uri="{DCECCB84-F9BA-43D5-87BE-67443E8EF086}">
      <p15:sldGuideLst xmlns:p15="http://schemas.microsoft.com/office/powerpoint/2012/main">
        <p15:guide id="1" orient="horz" pos="864">
          <p15:clr>
            <a:srgbClr val="FBAE40"/>
          </p15:clr>
        </p15:guide>
        <p15:guide id="2" orient="horz" pos="117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ext + 3 images">
    <p:spTree>
      <p:nvGrpSpPr>
        <p:cNvPr id="1" name=""/>
        <p:cNvGrpSpPr/>
        <p:nvPr/>
      </p:nvGrpSpPr>
      <p:grpSpPr>
        <a:xfrm>
          <a:off x="0" y="0"/>
          <a:ext cx="0" cy="0"/>
          <a:chOff x="0" y="0"/>
          <a:chExt cx="0" cy="0"/>
        </a:xfrm>
      </p:grpSpPr>
      <p:pic>
        <p:nvPicPr>
          <p:cNvPr id="14" name="Logo en blanco">
            <a:extLst>
              <a:ext uri="{FF2B5EF4-FFF2-40B4-BE49-F238E27FC236}">
                <a16:creationId xmlns="" xmlns:a16="http://schemas.microsoft.com/office/drawing/2014/main" id="{D6AA130D-8851-42DC-8E59-EABEAF6F781C}"/>
              </a:ext>
            </a:extLst>
          </p:cNvPr>
          <p:cNvPicPr>
            <a:picLocks noChangeAspect="1"/>
          </p:cNvPicPr>
          <p:nvPr userDrawn="1"/>
        </p:nvPicPr>
        <p:blipFill>
          <a:blip r:embed="rId2"/>
          <a:stretch>
            <a:fillRect/>
          </a:stretch>
        </p:blipFill>
        <p:spPr>
          <a:xfrm>
            <a:off x="8457694" y="4895323"/>
            <a:ext cx="399998" cy="165310"/>
          </a:xfrm>
          <a:prstGeom prst="rect">
            <a:avLst/>
          </a:prstGeom>
        </p:spPr>
      </p:pic>
      <p:sp>
        <p:nvSpPr>
          <p:cNvPr id="13" name="Marcador N Diapo">
            <a:extLst>
              <a:ext uri="{FF2B5EF4-FFF2-40B4-BE49-F238E27FC236}">
                <a16:creationId xmlns="" xmlns:a16="http://schemas.microsoft.com/office/drawing/2014/main" id="{FF5440A5-7C97-44F1-8571-25C5F72BD747}"/>
              </a:ext>
            </a:extLst>
          </p:cNvPr>
          <p:cNvSpPr>
            <a:spLocks noGrp="1"/>
          </p:cNvSpPr>
          <p:nvPr>
            <p:ph type="sldNum" sz="quarter" idx="4"/>
          </p:nvPr>
        </p:nvSpPr>
        <p:spPr>
          <a:xfrm>
            <a:off x="3543137" y="4864461"/>
            <a:ext cx="2057727" cy="176213"/>
          </a:xfrm>
          <a:prstGeom prst="rect">
            <a:avLst/>
          </a:prstGeom>
        </p:spPr>
        <p:txBody>
          <a:bodyPr vert="horz" lIns="0" tIns="0" rIns="0" bIns="0" rtlCol="0" anchor="b" anchorCtr="1"/>
          <a:lstStyle>
            <a:lvl1pPr algn="ctr">
              <a:defRPr lang="en-US" sz="750" smtClean="0">
                <a:solidFill>
                  <a:srgbClr val="DF0024"/>
                </a:solidFill>
                <a:cs typeface="Verdana"/>
              </a:defRPr>
            </a:lvl1pPr>
          </a:lstStyle>
          <a:p>
            <a:r>
              <a:rPr lang="en-US" dirty="0" smtClean="0"/>
              <a:t>P</a:t>
            </a:r>
            <a:r>
              <a:rPr lang="es-ES" dirty="0" err="1" smtClean="0"/>
              <a:t>age</a:t>
            </a:r>
            <a:r>
              <a:rPr lang="en-US" dirty="0" smtClean="0"/>
              <a:t>. </a:t>
            </a:r>
            <a:fld id="{6EA1CDEB-99A0-4F13-B8D0-26CBF3AB4908}" type="slidenum">
              <a:rPr smtClean="0"/>
              <a:pPr/>
              <a:t>‹Nº›</a:t>
            </a:fld>
            <a:endParaRPr dirty="0"/>
          </a:p>
        </p:txBody>
      </p:sp>
      <p:sp>
        <p:nvSpPr>
          <p:cNvPr id="17" name="Marcador de posición de imagen 7">
            <a:extLst>
              <a:ext uri="{FF2B5EF4-FFF2-40B4-BE49-F238E27FC236}">
                <a16:creationId xmlns="" xmlns:a16="http://schemas.microsoft.com/office/drawing/2014/main" id="{41C827DB-E675-4239-9CC2-E571E22F8A4A}"/>
              </a:ext>
            </a:extLst>
          </p:cNvPr>
          <p:cNvSpPr>
            <a:spLocks noGrp="1"/>
          </p:cNvSpPr>
          <p:nvPr>
            <p:ph type="pic" sz="quarter" idx="15" hasCustomPrompt="1"/>
          </p:nvPr>
        </p:nvSpPr>
        <p:spPr>
          <a:xfrm>
            <a:off x="4657725" y="2431761"/>
            <a:ext cx="4509000" cy="2368839"/>
          </a:xfrm>
        </p:spPr>
        <p:txBody>
          <a:bodyPr/>
          <a:lstStyle/>
          <a:p>
            <a:r>
              <a:rPr lang="en-US" dirty="0" smtClean="0"/>
              <a:t>Click on the icon to add an image</a:t>
            </a:r>
            <a:endParaRPr lang="en-US" dirty="0"/>
          </a:p>
        </p:txBody>
      </p:sp>
      <p:sp>
        <p:nvSpPr>
          <p:cNvPr id="11" name="Marcador de posición de imagen 7">
            <a:extLst>
              <a:ext uri="{FF2B5EF4-FFF2-40B4-BE49-F238E27FC236}">
                <a16:creationId xmlns="" xmlns:a16="http://schemas.microsoft.com/office/drawing/2014/main" id="{8345ECCB-9724-4C48-89CB-A7C678676A45}"/>
              </a:ext>
            </a:extLst>
          </p:cNvPr>
          <p:cNvSpPr>
            <a:spLocks noGrp="1"/>
          </p:cNvSpPr>
          <p:nvPr>
            <p:ph type="pic" sz="quarter" idx="14" hasCustomPrompt="1"/>
          </p:nvPr>
        </p:nvSpPr>
        <p:spPr>
          <a:xfrm>
            <a:off x="6943725" y="342900"/>
            <a:ext cx="2223000" cy="2025000"/>
          </a:xfrm>
        </p:spPr>
        <p:txBody>
          <a:bodyPr/>
          <a:lstStyle/>
          <a:p>
            <a:r>
              <a:rPr lang="en-US" dirty="0" smtClean="0"/>
              <a:t>Click on the icon to add an image</a:t>
            </a:r>
            <a:endParaRPr lang="en-US" dirty="0"/>
          </a:p>
        </p:txBody>
      </p:sp>
      <p:sp>
        <p:nvSpPr>
          <p:cNvPr id="10" name="Marcador de posición de imagen 7">
            <a:extLst>
              <a:ext uri="{FF2B5EF4-FFF2-40B4-BE49-F238E27FC236}">
                <a16:creationId xmlns="" xmlns:a16="http://schemas.microsoft.com/office/drawing/2014/main" id="{C565839F-AE9B-4CE8-9938-49B855399E3E}"/>
              </a:ext>
            </a:extLst>
          </p:cNvPr>
          <p:cNvSpPr>
            <a:spLocks noGrp="1"/>
          </p:cNvSpPr>
          <p:nvPr>
            <p:ph type="pic" sz="quarter" idx="13" hasCustomPrompt="1"/>
          </p:nvPr>
        </p:nvSpPr>
        <p:spPr>
          <a:xfrm>
            <a:off x="4657725" y="342900"/>
            <a:ext cx="2220750" cy="2025000"/>
          </a:xfrm>
        </p:spPr>
        <p:txBody>
          <a:bodyPr/>
          <a:lstStyle/>
          <a:p>
            <a:r>
              <a:rPr lang="en-US" dirty="0" smtClean="0"/>
              <a:t>Click on the icon to add an image</a:t>
            </a:r>
            <a:endParaRPr lang="en-US" dirty="0"/>
          </a:p>
        </p:txBody>
      </p:sp>
      <p:sp>
        <p:nvSpPr>
          <p:cNvPr id="9" name="Marcador de texto 8">
            <a:extLst>
              <a:ext uri="{FF2B5EF4-FFF2-40B4-BE49-F238E27FC236}">
                <a16:creationId xmlns="" xmlns:a16="http://schemas.microsoft.com/office/drawing/2014/main" id="{BB4CE2EE-685E-406D-8EE4-9CFD7A940C61}"/>
              </a:ext>
            </a:extLst>
          </p:cNvPr>
          <p:cNvSpPr>
            <a:spLocks noGrp="1"/>
          </p:cNvSpPr>
          <p:nvPr>
            <p:ph type="body" sz="quarter" idx="10" hasCustomPrompt="1"/>
          </p:nvPr>
        </p:nvSpPr>
        <p:spPr>
          <a:xfrm>
            <a:off x="299079" y="1184563"/>
            <a:ext cx="4220900" cy="272762"/>
          </a:xfrm>
        </p:spPr>
        <p:txBody>
          <a:bodyPr/>
          <a:lstStyle>
            <a:lvl1pPr marL="0" marR="0" indent="0" algn="l" defTabSz="456850" rtl="0" eaLnBrk="1" fontAlgn="auto" latinLnBrk="0" hangingPunct="1">
              <a:lnSpc>
                <a:spcPct val="100000"/>
              </a:lnSpc>
              <a:spcBef>
                <a:spcPct val="20000"/>
              </a:spcBef>
              <a:spcAft>
                <a:spcPts val="0"/>
              </a:spcAft>
              <a:buClrTx/>
              <a:buSzTx/>
              <a:buFont typeface="Arial"/>
              <a:buNone/>
              <a:tabLst/>
              <a:defRPr b="1">
                <a:solidFill>
                  <a:srgbClr val="860001"/>
                </a:solidFill>
              </a:defRPr>
            </a:lvl1pPr>
          </a:lstStyle>
          <a:p>
            <a:pPr lvl="0"/>
            <a:r>
              <a:rPr lang="es-ES"/>
              <a:t>Subtítulo de 1 línea</a:t>
            </a:r>
          </a:p>
        </p:txBody>
      </p:sp>
      <p:sp>
        <p:nvSpPr>
          <p:cNvPr id="18" name="Título 2">
            <a:extLst>
              <a:ext uri="{FF2B5EF4-FFF2-40B4-BE49-F238E27FC236}">
                <a16:creationId xmlns="" xmlns:a16="http://schemas.microsoft.com/office/drawing/2014/main" id="{9D3D7B02-BB10-425D-B21E-FE429F8E5EAA}"/>
              </a:ext>
            </a:extLst>
          </p:cNvPr>
          <p:cNvSpPr>
            <a:spLocks noGrp="1"/>
          </p:cNvSpPr>
          <p:nvPr>
            <p:ph type="title" hasCustomPrompt="1"/>
          </p:nvPr>
        </p:nvSpPr>
        <p:spPr>
          <a:xfrm>
            <a:off x="280800" y="329330"/>
            <a:ext cx="4239179" cy="670795"/>
          </a:xfrm>
        </p:spPr>
        <p:txBody>
          <a:bodyPr vert="horz" wrap="square" lIns="0" tIns="0" rIns="0" bIns="0" rtlCol="0" anchor="t" anchorCtr="0">
            <a:noAutofit/>
          </a:bodyPr>
          <a:lstStyle>
            <a:lvl1pPr>
              <a:defRPr lang="en-US">
                <a:solidFill>
                  <a:srgbClr val="D10021"/>
                </a:solidFill>
              </a:defRPr>
            </a:lvl1pPr>
          </a:lstStyle>
          <a:p>
            <a:pPr lvl="0"/>
            <a:r>
              <a:rPr lang="es-ES"/>
              <a:t>Título de 2 líneas.</a:t>
            </a:r>
            <a:br>
              <a:rPr lang="es-ES"/>
            </a:br>
            <a:r>
              <a:rPr lang="es-ES"/>
              <a:t>Esta es la segunda</a:t>
            </a:r>
            <a:endParaRPr lang="en-US"/>
          </a:p>
        </p:txBody>
      </p:sp>
      <p:sp>
        <p:nvSpPr>
          <p:cNvPr id="3" name="Marcador de texto 2">
            <a:extLst>
              <a:ext uri="{FF2B5EF4-FFF2-40B4-BE49-F238E27FC236}">
                <a16:creationId xmlns="" xmlns:a16="http://schemas.microsoft.com/office/drawing/2014/main" id="{B0484E4D-6340-4566-BF1E-F6DD3F338AC9}"/>
              </a:ext>
            </a:extLst>
          </p:cNvPr>
          <p:cNvSpPr>
            <a:spLocks noGrp="1"/>
          </p:cNvSpPr>
          <p:nvPr>
            <p:ph type="body" sz="quarter" idx="16" hasCustomPrompt="1"/>
          </p:nvPr>
        </p:nvSpPr>
        <p:spPr>
          <a:xfrm>
            <a:off x="276750" y="1686150"/>
            <a:ext cx="4220100" cy="3114450"/>
          </a:xfrm>
        </p:spPr>
        <p:txBody>
          <a:bodyPr/>
          <a:lstStyle>
            <a:lvl1pPr>
              <a:spcBef>
                <a:spcPts val="9"/>
              </a:spcBef>
              <a:defRPr sz="1350" b="1"/>
            </a:lvl1pPr>
            <a:lvl2pPr>
              <a:defRPr sz="1350" b="0">
                <a:solidFill>
                  <a:srgbClr val="666666"/>
                </a:solidFill>
              </a:defRPr>
            </a:lvl2pPr>
            <a:lvl3pPr marL="135000" indent="-135000">
              <a:buFont typeface="Arial" panose="020B0604020202020204" pitchFamily="34" charset="0"/>
              <a:buChar char="•"/>
              <a:defRPr/>
            </a:lvl3pPr>
            <a:lvl4pPr marL="135000" indent="-135000">
              <a:buClr>
                <a:srgbClr val="666666"/>
              </a:buClr>
              <a:buFont typeface="Verdana" panose="020B0604030504040204" pitchFamily="34" charset="0"/>
              <a:buChar char="_"/>
              <a:defRPr b="0"/>
            </a:lvl4pPr>
            <a:lvl5pPr marL="135000" indent="-135000">
              <a:buFont typeface="Verdana" panose="020B0604030504040204" pitchFamily="34" charset="0"/>
              <a:buChar char=" "/>
              <a:defRPr/>
            </a:lvl5pPr>
          </a:lstStyle>
          <a:p>
            <a:pPr lvl="0"/>
            <a:r>
              <a:rPr lang="es-ES"/>
              <a:t>Texto primer nivel</a:t>
            </a:r>
          </a:p>
          <a:p>
            <a:pPr lvl="1"/>
            <a:r>
              <a:rPr lang="es-ES"/>
              <a:t>Segundo nivel</a:t>
            </a:r>
          </a:p>
          <a:p>
            <a:pPr lvl="2"/>
            <a:r>
              <a:rPr lang="es-ES"/>
              <a:t>Tercer nivel</a:t>
            </a:r>
          </a:p>
          <a:p>
            <a:pPr lvl="3"/>
            <a:r>
              <a:rPr lang="es-ES"/>
              <a:t>Cuarto nivel</a:t>
            </a:r>
          </a:p>
          <a:p>
            <a:pPr lvl="4"/>
            <a:r>
              <a:rPr lang="es-ES"/>
              <a:t>Quinto nivel</a:t>
            </a:r>
            <a:endParaRPr lang="en-US"/>
          </a:p>
        </p:txBody>
      </p:sp>
      <p:pic>
        <p:nvPicPr>
          <p:cNvPr id="16" name="Imagen 15"/>
          <p:cNvPicPr>
            <a:picLocks noChangeAspect="1"/>
          </p:cNvPicPr>
          <p:nvPr userDrawn="1"/>
        </p:nvPicPr>
        <p:blipFill>
          <a:blip r:embed="rId3"/>
          <a:stretch>
            <a:fillRect/>
          </a:stretch>
        </p:blipFill>
        <p:spPr>
          <a:xfrm>
            <a:off x="8453560" y="4892004"/>
            <a:ext cx="408259" cy="164022"/>
          </a:xfrm>
          <a:prstGeom prst="rect">
            <a:avLst/>
          </a:prstGeom>
        </p:spPr>
      </p:pic>
      <p:sp>
        <p:nvSpPr>
          <p:cNvPr id="15" name="Google Shape;35;p13"/>
          <p:cNvSpPr/>
          <p:nvPr userDrawn="1"/>
        </p:nvSpPr>
        <p:spPr>
          <a:xfrm>
            <a:off x="4367454" y="2699923"/>
            <a:ext cx="1146172" cy="2436273"/>
          </a:xfrm>
          <a:prstGeom prst="rect">
            <a:avLst/>
          </a:prstGeom>
          <a:blipFill rotWithShape="1">
            <a:blip r:embed="rId4">
              <a:alphaModFix amt="15000"/>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 name="Google Shape;36;p13"/>
          <p:cNvSpPr/>
          <p:nvPr userDrawn="1"/>
        </p:nvSpPr>
        <p:spPr>
          <a:xfrm>
            <a:off x="5689695" y="2728500"/>
            <a:ext cx="1272199" cy="2414999"/>
          </a:xfrm>
          <a:prstGeom prst="rect">
            <a:avLst/>
          </a:prstGeom>
          <a:blipFill rotWithShape="1">
            <a:blip r:embed="rId5">
              <a:alphaModFix amt="15000"/>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 name="Google Shape;37;p13"/>
          <p:cNvSpPr/>
          <p:nvPr userDrawn="1"/>
        </p:nvSpPr>
        <p:spPr>
          <a:xfrm>
            <a:off x="7082006" y="2445980"/>
            <a:ext cx="984638" cy="2710041"/>
          </a:xfrm>
          <a:prstGeom prst="rect">
            <a:avLst/>
          </a:prstGeom>
          <a:blipFill rotWithShape="1">
            <a:blip r:embed="rId6">
              <a:alphaModFix amt="15000"/>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15258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mod="1">
    <p:ext uri="{DCECCB84-F9BA-43D5-87BE-67443E8EF086}">
      <p15:sldGuideLst xmlns:p15="http://schemas.microsoft.com/office/powerpoint/2012/main">
        <p15:guide id="1" orient="horz" pos="864">
          <p15:clr>
            <a:srgbClr val="FBAE40"/>
          </p15:clr>
        </p15:guide>
        <p15:guide id="2" orient="horz" pos="1512">
          <p15:clr>
            <a:srgbClr val="FBAE40"/>
          </p15:clr>
        </p15:guide>
        <p15:guide id="3" orient="horz" pos="117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1 line + Image">
    <p:spTree>
      <p:nvGrpSpPr>
        <p:cNvPr id="1" name=""/>
        <p:cNvGrpSpPr/>
        <p:nvPr/>
      </p:nvGrpSpPr>
      <p:grpSpPr>
        <a:xfrm>
          <a:off x="0" y="0"/>
          <a:ext cx="0" cy="0"/>
          <a:chOff x="0" y="0"/>
          <a:chExt cx="0" cy="0"/>
        </a:xfrm>
      </p:grpSpPr>
      <p:pic>
        <p:nvPicPr>
          <p:cNvPr id="6" name="Imagen 5">
            <a:extLst>
              <a:ext uri="{FF2B5EF4-FFF2-40B4-BE49-F238E27FC236}">
                <a16:creationId xmlns="" xmlns:a16="http://schemas.microsoft.com/office/drawing/2014/main" id="{6605D3D2-0021-4285-9C89-642A8398ABFA}"/>
              </a:ext>
            </a:extLst>
          </p:cNvPr>
          <p:cNvPicPr>
            <a:picLocks noChangeAspect="1"/>
          </p:cNvPicPr>
          <p:nvPr userDrawn="1"/>
        </p:nvPicPr>
        <p:blipFill>
          <a:blip r:embed="rId2"/>
          <a:stretch>
            <a:fillRect/>
          </a:stretch>
        </p:blipFill>
        <p:spPr>
          <a:xfrm>
            <a:off x="0" y="0"/>
            <a:ext cx="9144000" cy="2572085"/>
          </a:xfrm>
          <a:prstGeom prst="rect">
            <a:avLst/>
          </a:prstGeom>
        </p:spPr>
      </p:pic>
      <p:sp>
        <p:nvSpPr>
          <p:cNvPr id="2" name="Título 1">
            <a:extLst>
              <a:ext uri="{FF2B5EF4-FFF2-40B4-BE49-F238E27FC236}">
                <a16:creationId xmlns="" xmlns:a16="http://schemas.microsoft.com/office/drawing/2014/main" id="{8FB120B2-282D-4EB9-81B6-CE4002604BAC}"/>
              </a:ext>
            </a:extLst>
          </p:cNvPr>
          <p:cNvSpPr>
            <a:spLocks noGrp="1"/>
          </p:cNvSpPr>
          <p:nvPr>
            <p:ph type="title" hasCustomPrompt="1"/>
          </p:nvPr>
        </p:nvSpPr>
        <p:spPr>
          <a:xfrm>
            <a:off x="280061" y="325329"/>
            <a:ext cx="4220900" cy="274746"/>
          </a:xfrm>
        </p:spPr>
        <p:txBody>
          <a:bodyPr wrap="square">
            <a:noAutofit/>
          </a:bodyPr>
          <a:lstStyle>
            <a:lvl1pPr>
              <a:defRPr>
                <a:solidFill>
                  <a:schemeClr val="bg1"/>
                </a:solidFill>
              </a:defRPr>
            </a:lvl1pPr>
          </a:lstStyle>
          <a:p>
            <a:r>
              <a:rPr lang="es-ES" dirty="0" smtClean="0"/>
              <a:t>Single line </a:t>
            </a:r>
            <a:r>
              <a:rPr lang="es-ES" dirty="0" err="1" smtClean="0"/>
              <a:t>title</a:t>
            </a:r>
            <a:r>
              <a:rPr lang="es-ES" dirty="0" smtClean="0"/>
              <a:t>.</a:t>
            </a:r>
            <a:endParaRPr lang="en-US" dirty="0"/>
          </a:p>
        </p:txBody>
      </p:sp>
      <p:sp>
        <p:nvSpPr>
          <p:cNvPr id="9" name="Marcador de texto 8">
            <a:extLst>
              <a:ext uri="{FF2B5EF4-FFF2-40B4-BE49-F238E27FC236}">
                <a16:creationId xmlns="" xmlns:a16="http://schemas.microsoft.com/office/drawing/2014/main" id="{BB4CE2EE-685E-406D-8EE4-9CFD7A940C61}"/>
              </a:ext>
            </a:extLst>
          </p:cNvPr>
          <p:cNvSpPr>
            <a:spLocks noGrp="1"/>
          </p:cNvSpPr>
          <p:nvPr>
            <p:ph type="body" sz="quarter" idx="10" hasCustomPrompt="1"/>
          </p:nvPr>
        </p:nvSpPr>
        <p:spPr>
          <a:xfrm>
            <a:off x="276219" y="862433"/>
            <a:ext cx="4220900" cy="1582436"/>
          </a:xfrm>
        </p:spPr>
        <p:txBody>
          <a:bodyPr/>
          <a:lstStyle>
            <a:lvl1pPr marL="0" marR="0" indent="0" algn="l" defTabSz="456850" rtl="0" eaLnBrk="1" fontAlgn="auto" latinLnBrk="0" hangingPunct="1">
              <a:lnSpc>
                <a:spcPct val="100000"/>
              </a:lnSpc>
              <a:spcBef>
                <a:spcPct val="20000"/>
              </a:spcBef>
              <a:spcAft>
                <a:spcPts val="0"/>
              </a:spcAft>
              <a:buClrTx/>
              <a:buSzTx/>
              <a:buFont typeface="Arial"/>
              <a:buNone/>
              <a:tabLst/>
              <a:defRPr>
                <a:solidFill>
                  <a:schemeClr val="bg1"/>
                </a:solidFill>
              </a:defRPr>
            </a:lvl1pPr>
          </a:lstStyle>
          <a:p>
            <a:pPr lvl="0"/>
            <a:r>
              <a:rPr lang="en-US" dirty="0" smtClean="0"/>
              <a:t>Subtitle or text up to 6 lines</a:t>
            </a:r>
          </a:p>
          <a:p>
            <a:pPr lvl="0"/>
            <a:r>
              <a:rPr lang="en-US" dirty="0" smtClean="0"/>
              <a:t>Subtitle or text up to 6 lines</a:t>
            </a:r>
          </a:p>
          <a:p>
            <a:pPr lvl="0"/>
            <a:r>
              <a:rPr lang="en-US" dirty="0" smtClean="0"/>
              <a:t>Subtitle or text up to 6 lines</a:t>
            </a:r>
          </a:p>
          <a:p>
            <a:pPr lvl="0"/>
            <a:r>
              <a:rPr lang="en-US" dirty="0" smtClean="0"/>
              <a:t>Subtitle or text up to 6 lines</a:t>
            </a:r>
          </a:p>
          <a:p>
            <a:pPr lvl="0"/>
            <a:r>
              <a:rPr lang="en-US" dirty="0" smtClean="0"/>
              <a:t>Subtitle or text up to 6 lines</a:t>
            </a:r>
          </a:p>
          <a:p>
            <a:pPr lvl="0"/>
            <a:r>
              <a:rPr lang="en-US" dirty="0" smtClean="0"/>
              <a:t>Subtitle or text up to 6 lines</a:t>
            </a:r>
            <a:endParaRPr lang="en-US" dirty="0"/>
          </a:p>
          <a:p>
            <a:pPr lvl="0"/>
            <a:endParaRPr lang="en-US" dirty="0"/>
          </a:p>
          <a:p>
            <a:pPr lvl="0"/>
            <a:endParaRPr lang="en-US" dirty="0"/>
          </a:p>
          <a:p>
            <a:pPr lvl="0"/>
            <a:endParaRPr lang="en-US" dirty="0"/>
          </a:p>
        </p:txBody>
      </p:sp>
      <p:sp>
        <p:nvSpPr>
          <p:cNvPr id="10" name="Marcador de posición de imagen 3">
            <a:extLst>
              <a:ext uri="{FF2B5EF4-FFF2-40B4-BE49-F238E27FC236}">
                <a16:creationId xmlns="" xmlns:a16="http://schemas.microsoft.com/office/drawing/2014/main" id="{09DE56AF-58EE-4A1B-9D23-619B67086879}"/>
              </a:ext>
            </a:extLst>
          </p:cNvPr>
          <p:cNvSpPr>
            <a:spLocks noGrp="1"/>
          </p:cNvSpPr>
          <p:nvPr>
            <p:ph type="pic" sz="quarter" idx="11" hasCustomPrompt="1"/>
          </p:nvPr>
        </p:nvSpPr>
        <p:spPr>
          <a:xfrm>
            <a:off x="4800600" y="342900"/>
            <a:ext cx="4356753" cy="2229185"/>
          </a:xfrm>
        </p:spPr>
        <p:txBody>
          <a:bodyPr/>
          <a:lstStyle/>
          <a:p>
            <a:r>
              <a:rPr lang="en-US" dirty="0" smtClean="0"/>
              <a:t>Click on the icon to add an image</a:t>
            </a:r>
            <a:endParaRPr lang="en-US" dirty="0"/>
          </a:p>
        </p:txBody>
      </p:sp>
      <p:pic>
        <p:nvPicPr>
          <p:cNvPr id="12" name="Imagen 11">
            <a:extLst>
              <a:ext uri="{FF2B5EF4-FFF2-40B4-BE49-F238E27FC236}">
                <a16:creationId xmlns="" xmlns:a16="http://schemas.microsoft.com/office/drawing/2014/main" id="{4E68D85F-ED2F-43F5-BD65-614EA9DC2533}"/>
              </a:ext>
            </a:extLst>
          </p:cNvPr>
          <p:cNvPicPr>
            <a:picLocks noChangeAspect="1"/>
          </p:cNvPicPr>
          <p:nvPr userDrawn="1"/>
        </p:nvPicPr>
        <p:blipFill>
          <a:blip r:embed="rId3"/>
          <a:stretch>
            <a:fillRect/>
          </a:stretch>
        </p:blipFill>
        <p:spPr>
          <a:xfrm>
            <a:off x="7607910" y="4300537"/>
            <a:ext cx="1275532" cy="525826"/>
          </a:xfrm>
          <a:prstGeom prst="rect">
            <a:avLst/>
          </a:prstGeom>
        </p:spPr>
      </p:pic>
      <p:sp>
        <p:nvSpPr>
          <p:cNvPr id="14" name="Google Shape;35;p13"/>
          <p:cNvSpPr/>
          <p:nvPr userDrawn="1"/>
        </p:nvSpPr>
        <p:spPr>
          <a:xfrm>
            <a:off x="4367454" y="2699923"/>
            <a:ext cx="1146172" cy="2436273"/>
          </a:xfrm>
          <a:prstGeom prst="rect">
            <a:avLst/>
          </a:prstGeom>
          <a:blipFill rotWithShape="1">
            <a:blip r:embed="rId4">
              <a:alphaModFix amt="15000"/>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36;p13"/>
          <p:cNvSpPr/>
          <p:nvPr userDrawn="1"/>
        </p:nvSpPr>
        <p:spPr>
          <a:xfrm>
            <a:off x="5689695" y="2728500"/>
            <a:ext cx="1272199" cy="2414999"/>
          </a:xfrm>
          <a:prstGeom prst="rect">
            <a:avLst/>
          </a:prstGeom>
          <a:blipFill rotWithShape="1">
            <a:blip r:embed="rId5">
              <a:alphaModFix amt="15000"/>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 name="Google Shape;37;p13"/>
          <p:cNvSpPr/>
          <p:nvPr userDrawn="1"/>
        </p:nvSpPr>
        <p:spPr>
          <a:xfrm>
            <a:off x="7082006" y="2445980"/>
            <a:ext cx="984638" cy="2710041"/>
          </a:xfrm>
          <a:prstGeom prst="rect">
            <a:avLst/>
          </a:prstGeom>
          <a:blipFill rotWithShape="1">
            <a:blip r:embed="rId6">
              <a:alphaModFix amt="15000"/>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6363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mod="1">
    <p:ext uri="{DCECCB84-F9BA-43D5-87BE-67443E8EF086}">
      <p15:sldGuideLst xmlns:p15="http://schemas.microsoft.com/office/powerpoint/2012/main">
        <p15:guide id="3" orient="horz" pos="1512" userDrawn="1">
          <p15:clr>
            <a:srgbClr val="FBAE40"/>
          </p15:clr>
        </p15:guide>
        <p15:guide id="4" orient="horz" pos="144" userDrawn="1">
          <p15:clr>
            <a:srgbClr val="9FCC3B"/>
          </p15:clr>
        </p15:guide>
        <p15:guide id="6" orient="horz" pos="1620" userDrawn="1">
          <p15:clr>
            <a:srgbClr val="9FCC3B"/>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exts + Content">
    <p:spTree>
      <p:nvGrpSpPr>
        <p:cNvPr id="1" name=""/>
        <p:cNvGrpSpPr/>
        <p:nvPr/>
      </p:nvGrpSpPr>
      <p:grpSpPr>
        <a:xfrm>
          <a:off x="0" y="0"/>
          <a:ext cx="0" cy="0"/>
          <a:chOff x="0" y="0"/>
          <a:chExt cx="0" cy="0"/>
        </a:xfrm>
      </p:grpSpPr>
      <p:sp>
        <p:nvSpPr>
          <p:cNvPr id="9" name="Marcador de texto 8">
            <a:extLst>
              <a:ext uri="{FF2B5EF4-FFF2-40B4-BE49-F238E27FC236}">
                <a16:creationId xmlns="" xmlns:a16="http://schemas.microsoft.com/office/drawing/2014/main" id="{BB4CE2EE-685E-406D-8EE4-9CFD7A940C61}"/>
              </a:ext>
            </a:extLst>
          </p:cNvPr>
          <p:cNvSpPr>
            <a:spLocks noGrp="1"/>
          </p:cNvSpPr>
          <p:nvPr>
            <p:ph type="body" sz="quarter" idx="10" hasCustomPrompt="1"/>
          </p:nvPr>
        </p:nvSpPr>
        <p:spPr>
          <a:xfrm>
            <a:off x="299079" y="1184564"/>
            <a:ext cx="4220900" cy="257175"/>
          </a:xfrm>
        </p:spPr>
        <p:txBody>
          <a:bodyPr/>
          <a:lstStyle>
            <a:lvl1pPr marL="0" marR="0" indent="0" algn="l" defTabSz="456850" rtl="0" eaLnBrk="1" fontAlgn="auto" latinLnBrk="0" hangingPunct="1">
              <a:lnSpc>
                <a:spcPct val="100000"/>
              </a:lnSpc>
              <a:spcBef>
                <a:spcPct val="20000"/>
              </a:spcBef>
              <a:spcAft>
                <a:spcPts val="0"/>
              </a:spcAft>
              <a:buClrTx/>
              <a:buSzTx/>
              <a:buFont typeface="Arial"/>
              <a:buNone/>
              <a:tabLst/>
              <a:defRPr b="1">
                <a:solidFill>
                  <a:srgbClr val="860001"/>
                </a:solidFill>
              </a:defRPr>
            </a:lvl1pPr>
          </a:lstStyle>
          <a:p>
            <a:pPr lvl="0"/>
            <a:r>
              <a:rPr lang="es-ES" dirty="0"/>
              <a:t>Subtítulo de 1 línea</a:t>
            </a:r>
            <a:endParaRPr lang="en-US" dirty="0"/>
          </a:p>
        </p:txBody>
      </p:sp>
      <p:sp>
        <p:nvSpPr>
          <p:cNvPr id="13" name="Marcador N Diapo">
            <a:extLst>
              <a:ext uri="{FF2B5EF4-FFF2-40B4-BE49-F238E27FC236}">
                <a16:creationId xmlns="" xmlns:a16="http://schemas.microsoft.com/office/drawing/2014/main" id="{FF5440A5-7C97-44F1-8571-25C5F72BD747}"/>
              </a:ext>
            </a:extLst>
          </p:cNvPr>
          <p:cNvSpPr>
            <a:spLocks noGrp="1"/>
          </p:cNvSpPr>
          <p:nvPr>
            <p:ph type="sldNum" sz="quarter" idx="4"/>
          </p:nvPr>
        </p:nvSpPr>
        <p:spPr>
          <a:xfrm>
            <a:off x="3543137" y="4864461"/>
            <a:ext cx="2057727" cy="176213"/>
          </a:xfrm>
          <a:prstGeom prst="rect">
            <a:avLst/>
          </a:prstGeom>
        </p:spPr>
        <p:txBody>
          <a:bodyPr vert="horz" lIns="0" tIns="0" rIns="0" bIns="0" rtlCol="0" anchor="b" anchorCtr="1"/>
          <a:lstStyle>
            <a:lvl1pPr algn="ctr">
              <a:defRPr lang="en-US" sz="750" smtClean="0">
                <a:solidFill>
                  <a:srgbClr val="DF0024"/>
                </a:solidFill>
                <a:cs typeface="Verdana"/>
              </a:defRPr>
            </a:lvl1pPr>
          </a:lstStyle>
          <a:p>
            <a:r>
              <a:rPr lang="en-US" dirty="0" smtClean="0"/>
              <a:t>P</a:t>
            </a:r>
            <a:r>
              <a:rPr lang="es-ES" dirty="0" err="1" smtClean="0"/>
              <a:t>age</a:t>
            </a:r>
            <a:r>
              <a:rPr lang="en-US" dirty="0" smtClean="0"/>
              <a:t>. </a:t>
            </a:r>
            <a:fld id="{6EA1CDEB-99A0-4F13-B8D0-26CBF3AB4908}" type="slidenum">
              <a:rPr smtClean="0"/>
              <a:pPr/>
              <a:t>‹Nº›</a:t>
            </a:fld>
            <a:endParaRPr dirty="0"/>
          </a:p>
        </p:txBody>
      </p:sp>
      <p:pic>
        <p:nvPicPr>
          <p:cNvPr id="14" name="Logo en blanco" hidden="1">
            <a:extLst>
              <a:ext uri="{FF2B5EF4-FFF2-40B4-BE49-F238E27FC236}">
                <a16:creationId xmlns="" xmlns:a16="http://schemas.microsoft.com/office/drawing/2014/main" id="{D6AA130D-8851-42DC-8E59-EABEAF6F781C}"/>
              </a:ext>
            </a:extLst>
          </p:cNvPr>
          <p:cNvPicPr>
            <a:picLocks noChangeAspect="1"/>
          </p:cNvPicPr>
          <p:nvPr userDrawn="1"/>
        </p:nvPicPr>
        <p:blipFill>
          <a:blip r:embed="rId2"/>
          <a:stretch>
            <a:fillRect/>
          </a:stretch>
        </p:blipFill>
        <p:spPr>
          <a:xfrm>
            <a:off x="8457694" y="4895323"/>
            <a:ext cx="399998" cy="165310"/>
          </a:xfrm>
          <a:prstGeom prst="rect">
            <a:avLst/>
          </a:prstGeom>
        </p:spPr>
      </p:pic>
      <p:sp>
        <p:nvSpPr>
          <p:cNvPr id="3" name="Título 2">
            <a:extLst>
              <a:ext uri="{FF2B5EF4-FFF2-40B4-BE49-F238E27FC236}">
                <a16:creationId xmlns="" xmlns:a16="http://schemas.microsoft.com/office/drawing/2014/main" id="{A9283826-77CC-4BC6-94B8-880CE77B3218}"/>
              </a:ext>
            </a:extLst>
          </p:cNvPr>
          <p:cNvSpPr>
            <a:spLocks noGrp="1"/>
          </p:cNvSpPr>
          <p:nvPr>
            <p:ph type="title" hasCustomPrompt="1"/>
          </p:nvPr>
        </p:nvSpPr>
        <p:spPr>
          <a:xfrm>
            <a:off x="280800" y="329330"/>
            <a:ext cx="4239179" cy="670795"/>
          </a:xfrm>
        </p:spPr>
        <p:txBody>
          <a:bodyPr vert="horz" wrap="square" lIns="0" tIns="0" rIns="0" bIns="0" rtlCol="0" anchor="t" anchorCtr="0">
            <a:noAutofit/>
          </a:bodyPr>
          <a:lstStyle>
            <a:lvl1pPr>
              <a:defRPr lang="en-US">
                <a:solidFill>
                  <a:srgbClr val="D10021"/>
                </a:solidFill>
              </a:defRPr>
            </a:lvl1pPr>
          </a:lstStyle>
          <a:p>
            <a:pPr lvl="0"/>
            <a:r>
              <a:rPr lang="es-ES"/>
              <a:t>Título de 2 líneas.</a:t>
            </a:r>
            <a:br>
              <a:rPr lang="es-ES"/>
            </a:br>
            <a:r>
              <a:rPr lang="es-ES"/>
              <a:t>Esta es la segunda</a:t>
            </a:r>
            <a:endParaRPr lang="en-US"/>
          </a:p>
        </p:txBody>
      </p:sp>
      <p:sp>
        <p:nvSpPr>
          <p:cNvPr id="6" name="Marcador de contenido 5">
            <a:extLst>
              <a:ext uri="{FF2B5EF4-FFF2-40B4-BE49-F238E27FC236}">
                <a16:creationId xmlns="" xmlns:a16="http://schemas.microsoft.com/office/drawing/2014/main" id="{16575EC4-FC26-43D6-A07C-9D510290E2F4}"/>
              </a:ext>
            </a:extLst>
          </p:cNvPr>
          <p:cNvSpPr>
            <a:spLocks noGrp="1"/>
          </p:cNvSpPr>
          <p:nvPr>
            <p:ph sz="quarter" idx="12" hasCustomPrompt="1"/>
          </p:nvPr>
        </p:nvSpPr>
        <p:spPr>
          <a:xfrm>
            <a:off x="4657725" y="342900"/>
            <a:ext cx="4204094" cy="4457700"/>
          </a:xfrm>
        </p:spPr>
        <p:txBody>
          <a:bodyPr/>
          <a:lstStyle>
            <a:lvl1pPr>
              <a:defRPr/>
            </a:lvl1pPr>
            <a:lvl2pPr>
              <a:defRPr/>
            </a:lvl2pPr>
            <a:lvl3pPr>
              <a:defRPr/>
            </a:lvl3pPr>
            <a:lvl4pPr>
              <a:defRPr/>
            </a:lvl4pPr>
            <a:lvl5pPr>
              <a:defRPr/>
            </a:lvl5pPr>
          </a:lstStyle>
          <a:p>
            <a:pPr lvl="0"/>
            <a:r>
              <a:rPr lang="es-ES" dirty="0" err="1" smtClean="0"/>
              <a:t>First</a:t>
            </a:r>
            <a:r>
              <a:rPr lang="es-ES" dirty="0" smtClean="0"/>
              <a:t> </a:t>
            </a:r>
            <a:r>
              <a:rPr lang="es-ES" dirty="0" err="1" smtClean="0"/>
              <a:t>level</a:t>
            </a:r>
            <a:r>
              <a:rPr lang="es-ES" dirty="0" smtClean="0"/>
              <a:t> </a:t>
            </a:r>
            <a:r>
              <a:rPr lang="es-ES" dirty="0" err="1" smtClean="0"/>
              <a:t>text</a:t>
            </a:r>
            <a:r>
              <a:rPr lang="es-ES" dirty="0" smtClean="0"/>
              <a:t> </a:t>
            </a:r>
            <a:r>
              <a:rPr lang="es-ES" dirty="0" err="1" smtClean="0"/>
              <a:t>style</a:t>
            </a:r>
            <a:endParaRPr lang="es-ES" dirty="0"/>
          </a:p>
          <a:p>
            <a:pPr lvl="1"/>
            <a:r>
              <a:rPr lang="es-ES" dirty="0" err="1" smtClean="0"/>
              <a:t>Second</a:t>
            </a:r>
            <a:r>
              <a:rPr lang="es-ES" dirty="0" smtClean="0"/>
              <a:t> </a:t>
            </a:r>
            <a:r>
              <a:rPr lang="es-ES" dirty="0" err="1" smtClean="0"/>
              <a:t>level</a:t>
            </a:r>
            <a:r>
              <a:rPr lang="es-ES" dirty="0" smtClean="0"/>
              <a:t> </a:t>
            </a:r>
            <a:r>
              <a:rPr lang="es-ES" dirty="0" err="1" smtClean="0"/>
              <a:t>style</a:t>
            </a:r>
            <a:endParaRPr lang="es-ES" dirty="0" smtClean="0"/>
          </a:p>
          <a:p>
            <a:pPr lvl="2"/>
            <a:r>
              <a:rPr lang="es-ES" dirty="0" err="1" smtClean="0"/>
              <a:t>Third</a:t>
            </a:r>
            <a:r>
              <a:rPr lang="es-ES" dirty="0" smtClean="0"/>
              <a:t> </a:t>
            </a:r>
            <a:r>
              <a:rPr lang="es-ES" dirty="0" err="1" smtClean="0"/>
              <a:t>level</a:t>
            </a:r>
            <a:r>
              <a:rPr lang="es-ES" dirty="0" smtClean="0"/>
              <a:t> </a:t>
            </a:r>
            <a:r>
              <a:rPr lang="es-ES" dirty="0" err="1" smtClean="0"/>
              <a:t>style</a:t>
            </a:r>
            <a:endParaRPr lang="es-ES" dirty="0" smtClean="0"/>
          </a:p>
          <a:p>
            <a:pPr lvl="3"/>
            <a:r>
              <a:rPr lang="es-ES" dirty="0" err="1" smtClean="0"/>
              <a:t>Fourth</a:t>
            </a:r>
            <a:r>
              <a:rPr lang="es-ES" dirty="0" smtClean="0"/>
              <a:t> </a:t>
            </a:r>
            <a:r>
              <a:rPr lang="es-ES" dirty="0" err="1" smtClean="0"/>
              <a:t>level</a:t>
            </a:r>
            <a:r>
              <a:rPr lang="es-ES" dirty="0" smtClean="0"/>
              <a:t> </a:t>
            </a:r>
            <a:r>
              <a:rPr lang="es-ES" dirty="0" err="1" smtClean="0"/>
              <a:t>style</a:t>
            </a:r>
            <a:endParaRPr lang="es-ES" dirty="0"/>
          </a:p>
          <a:p>
            <a:pPr lvl="4"/>
            <a:r>
              <a:rPr lang="es-ES" dirty="0" err="1" smtClean="0"/>
              <a:t>Fifth</a:t>
            </a:r>
            <a:r>
              <a:rPr lang="es-ES" dirty="0" smtClean="0"/>
              <a:t> </a:t>
            </a:r>
            <a:r>
              <a:rPr lang="es-ES" dirty="0" err="1" smtClean="0"/>
              <a:t>level</a:t>
            </a:r>
            <a:r>
              <a:rPr lang="es-ES" dirty="0" smtClean="0"/>
              <a:t> </a:t>
            </a:r>
            <a:r>
              <a:rPr lang="es-ES" dirty="0" err="1" smtClean="0"/>
              <a:t>style</a:t>
            </a:r>
            <a:endParaRPr lang="en-US" dirty="0"/>
          </a:p>
        </p:txBody>
      </p:sp>
      <p:sp>
        <p:nvSpPr>
          <p:cNvPr id="16" name="Marcador de texto 2">
            <a:extLst>
              <a:ext uri="{FF2B5EF4-FFF2-40B4-BE49-F238E27FC236}">
                <a16:creationId xmlns="" xmlns:a16="http://schemas.microsoft.com/office/drawing/2014/main" id="{B7A2660F-83FC-4D87-A1CD-BB2169CD3C06}"/>
              </a:ext>
            </a:extLst>
          </p:cNvPr>
          <p:cNvSpPr>
            <a:spLocks noGrp="1"/>
          </p:cNvSpPr>
          <p:nvPr>
            <p:ph type="body" sz="quarter" idx="16" hasCustomPrompt="1"/>
          </p:nvPr>
        </p:nvSpPr>
        <p:spPr>
          <a:xfrm>
            <a:off x="276750" y="1686150"/>
            <a:ext cx="4220100" cy="3114450"/>
          </a:xfrm>
        </p:spPr>
        <p:txBody>
          <a:bodyPr/>
          <a:lstStyle>
            <a:lvl1pPr>
              <a:spcBef>
                <a:spcPts val="9"/>
              </a:spcBef>
              <a:defRPr sz="1350" b="1"/>
            </a:lvl1pPr>
            <a:lvl2pPr>
              <a:defRPr sz="1350" b="0">
                <a:solidFill>
                  <a:srgbClr val="666666"/>
                </a:solidFill>
              </a:defRPr>
            </a:lvl2pPr>
            <a:lvl3pPr marL="135000" indent="-135000">
              <a:buFont typeface="Arial" panose="020B0604020202020204" pitchFamily="34" charset="0"/>
              <a:buChar char="•"/>
              <a:defRPr/>
            </a:lvl3pPr>
            <a:lvl4pPr marL="135000" indent="-135000">
              <a:buClr>
                <a:srgbClr val="666666"/>
              </a:buClr>
              <a:buFont typeface="Verdana" panose="020B0604030504040204" pitchFamily="34" charset="0"/>
              <a:buChar char="_"/>
              <a:defRPr b="0"/>
            </a:lvl4pPr>
            <a:lvl5pPr marL="135000" indent="-135000">
              <a:buFont typeface="Verdana" panose="020B0604030504040204" pitchFamily="34" charset="0"/>
              <a:buChar char=" "/>
              <a:defRPr/>
            </a:lvl5pPr>
          </a:lstStyle>
          <a:p>
            <a:pPr lvl="0"/>
            <a:r>
              <a:rPr lang="es-ES" dirty="0" err="1" smtClean="0"/>
              <a:t>First</a:t>
            </a:r>
            <a:r>
              <a:rPr lang="es-ES" dirty="0" smtClean="0"/>
              <a:t> </a:t>
            </a:r>
            <a:r>
              <a:rPr lang="es-ES" dirty="0" err="1" smtClean="0"/>
              <a:t>level</a:t>
            </a:r>
            <a:r>
              <a:rPr lang="es-ES" dirty="0" smtClean="0"/>
              <a:t> </a:t>
            </a:r>
            <a:r>
              <a:rPr lang="es-ES" dirty="0" err="1" smtClean="0"/>
              <a:t>text</a:t>
            </a:r>
            <a:endParaRPr lang="es-ES" dirty="0" smtClean="0"/>
          </a:p>
          <a:p>
            <a:pPr lvl="1"/>
            <a:r>
              <a:rPr lang="es-ES" dirty="0" err="1" smtClean="0"/>
              <a:t>Second</a:t>
            </a:r>
            <a:r>
              <a:rPr lang="es-ES" dirty="0" smtClean="0"/>
              <a:t> </a:t>
            </a:r>
            <a:r>
              <a:rPr lang="es-ES" dirty="0" err="1" smtClean="0"/>
              <a:t>level</a:t>
            </a:r>
            <a:endParaRPr lang="es-ES" dirty="0" smtClean="0"/>
          </a:p>
          <a:p>
            <a:pPr lvl="2"/>
            <a:r>
              <a:rPr lang="es-ES" dirty="0" err="1" smtClean="0"/>
              <a:t>Third</a:t>
            </a:r>
            <a:r>
              <a:rPr lang="es-ES" dirty="0" smtClean="0"/>
              <a:t> </a:t>
            </a:r>
            <a:r>
              <a:rPr lang="es-ES" dirty="0" err="1" smtClean="0"/>
              <a:t>level</a:t>
            </a:r>
            <a:endParaRPr lang="es-ES" dirty="0" smtClean="0"/>
          </a:p>
          <a:p>
            <a:pPr lvl="3"/>
            <a:r>
              <a:rPr lang="es-ES" dirty="0" err="1" smtClean="0"/>
              <a:t>Fourth</a:t>
            </a:r>
            <a:r>
              <a:rPr lang="es-ES" dirty="0" smtClean="0"/>
              <a:t> </a:t>
            </a:r>
            <a:r>
              <a:rPr lang="es-ES" dirty="0" err="1" smtClean="0"/>
              <a:t>level</a:t>
            </a:r>
            <a:endParaRPr lang="es-ES" dirty="0" smtClean="0"/>
          </a:p>
          <a:p>
            <a:pPr lvl="4"/>
            <a:r>
              <a:rPr lang="es-ES" dirty="0" err="1" smtClean="0"/>
              <a:t>Fifth</a:t>
            </a:r>
            <a:r>
              <a:rPr lang="es-ES" dirty="0" smtClean="0"/>
              <a:t> </a:t>
            </a:r>
            <a:r>
              <a:rPr lang="es-ES" dirty="0" err="1" smtClean="0"/>
              <a:t>level</a:t>
            </a:r>
            <a:endParaRPr lang="en-US" dirty="0"/>
          </a:p>
        </p:txBody>
      </p:sp>
      <p:pic>
        <p:nvPicPr>
          <p:cNvPr id="10" name="Imagen 9"/>
          <p:cNvPicPr>
            <a:picLocks noChangeAspect="1"/>
          </p:cNvPicPr>
          <p:nvPr userDrawn="1"/>
        </p:nvPicPr>
        <p:blipFill>
          <a:blip r:embed="rId3"/>
          <a:stretch>
            <a:fillRect/>
          </a:stretch>
        </p:blipFill>
        <p:spPr>
          <a:xfrm>
            <a:off x="8453560" y="4892004"/>
            <a:ext cx="408259" cy="164022"/>
          </a:xfrm>
          <a:prstGeom prst="rect">
            <a:avLst/>
          </a:prstGeom>
        </p:spPr>
      </p:pic>
      <p:sp>
        <p:nvSpPr>
          <p:cNvPr id="11" name="Google Shape;35;p13"/>
          <p:cNvSpPr/>
          <p:nvPr userDrawn="1"/>
        </p:nvSpPr>
        <p:spPr>
          <a:xfrm>
            <a:off x="4367454" y="2699923"/>
            <a:ext cx="1146172" cy="2436273"/>
          </a:xfrm>
          <a:prstGeom prst="rect">
            <a:avLst/>
          </a:prstGeom>
          <a:blipFill rotWithShape="1">
            <a:blip r:embed="rId4">
              <a:alphaModFix amt="15000"/>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36;p13"/>
          <p:cNvSpPr/>
          <p:nvPr userDrawn="1"/>
        </p:nvSpPr>
        <p:spPr>
          <a:xfrm>
            <a:off x="5689695" y="2728500"/>
            <a:ext cx="1272199" cy="2414999"/>
          </a:xfrm>
          <a:prstGeom prst="rect">
            <a:avLst/>
          </a:prstGeom>
          <a:blipFill rotWithShape="1">
            <a:blip r:embed="rId5">
              <a:alphaModFix amt="15000"/>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 name="Google Shape;37;p13"/>
          <p:cNvSpPr/>
          <p:nvPr userDrawn="1"/>
        </p:nvSpPr>
        <p:spPr>
          <a:xfrm>
            <a:off x="7082006" y="2445980"/>
            <a:ext cx="984638" cy="2710041"/>
          </a:xfrm>
          <a:prstGeom prst="rect">
            <a:avLst/>
          </a:prstGeom>
          <a:blipFill rotWithShape="1">
            <a:blip r:embed="rId6">
              <a:alphaModFix amt="15000"/>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9307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mod="1">
    <p:ext uri="{DCECCB84-F9BA-43D5-87BE-67443E8EF086}">
      <p15:sldGuideLst xmlns:p15="http://schemas.microsoft.com/office/powerpoint/2012/main">
        <p15:guide id="1" orient="horz" pos="864">
          <p15:clr>
            <a:srgbClr val="FBAE40"/>
          </p15:clr>
        </p15:guide>
        <p15:guide id="2" orient="horz" pos="1512">
          <p15:clr>
            <a:srgbClr val="FBAE40"/>
          </p15:clr>
        </p15:guide>
        <p15:guide id="3" orient="horz" pos="117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ext on full image">
    <p:spTree>
      <p:nvGrpSpPr>
        <p:cNvPr id="1" name=""/>
        <p:cNvGrpSpPr/>
        <p:nvPr/>
      </p:nvGrpSpPr>
      <p:grpSpPr>
        <a:xfrm>
          <a:off x="0" y="0"/>
          <a:ext cx="0" cy="0"/>
          <a:chOff x="0" y="0"/>
          <a:chExt cx="0" cy="0"/>
        </a:xfrm>
      </p:grpSpPr>
      <p:sp>
        <p:nvSpPr>
          <p:cNvPr id="8" name="Marcador de posición de imagen 7">
            <a:extLst>
              <a:ext uri="{FF2B5EF4-FFF2-40B4-BE49-F238E27FC236}">
                <a16:creationId xmlns="" xmlns:a16="http://schemas.microsoft.com/office/drawing/2014/main" id="{00E5776C-8F83-4FA0-9071-D2D490A20A68}"/>
              </a:ext>
            </a:extLst>
          </p:cNvPr>
          <p:cNvSpPr>
            <a:spLocks noGrp="1"/>
          </p:cNvSpPr>
          <p:nvPr>
            <p:ph type="pic" sz="quarter" idx="12" hasCustomPrompt="1"/>
          </p:nvPr>
        </p:nvSpPr>
        <p:spPr>
          <a:xfrm>
            <a:off x="-27000" y="-27000"/>
            <a:ext cx="9193500" cy="4827600"/>
          </a:xfrm>
        </p:spPr>
        <p:txBody>
          <a:bodyPr/>
          <a:lstStyle/>
          <a:p>
            <a:r>
              <a:rPr lang="en-US" dirty="0" smtClean="0"/>
              <a:t>Click on the icon to add an image</a:t>
            </a:r>
            <a:endParaRPr lang="en-US" dirty="0"/>
          </a:p>
        </p:txBody>
      </p:sp>
      <p:sp>
        <p:nvSpPr>
          <p:cNvPr id="12" name="Marcador de texto 8">
            <a:extLst>
              <a:ext uri="{FF2B5EF4-FFF2-40B4-BE49-F238E27FC236}">
                <a16:creationId xmlns="" xmlns:a16="http://schemas.microsoft.com/office/drawing/2014/main" id="{8DFC2FCD-5081-4CCC-923E-FB79748D5F82}"/>
              </a:ext>
            </a:extLst>
          </p:cNvPr>
          <p:cNvSpPr>
            <a:spLocks noGrp="1"/>
          </p:cNvSpPr>
          <p:nvPr>
            <p:ph type="body" sz="quarter" idx="10" hasCustomPrompt="1"/>
          </p:nvPr>
        </p:nvSpPr>
        <p:spPr>
          <a:xfrm>
            <a:off x="299079" y="1184564"/>
            <a:ext cx="4220900" cy="257175"/>
          </a:xfrm>
        </p:spPr>
        <p:txBody>
          <a:bodyPr/>
          <a:lstStyle>
            <a:lvl1pPr marL="0" marR="0" indent="0" algn="l" defTabSz="456850" rtl="0" eaLnBrk="1" fontAlgn="auto" latinLnBrk="0" hangingPunct="1">
              <a:lnSpc>
                <a:spcPct val="100000"/>
              </a:lnSpc>
              <a:spcBef>
                <a:spcPct val="20000"/>
              </a:spcBef>
              <a:spcAft>
                <a:spcPts val="0"/>
              </a:spcAft>
              <a:buClrTx/>
              <a:buSzTx/>
              <a:buFont typeface="Arial"/>
              <a:buNone/>
              <a:tabLst/>
              <a:defRPr b="1">
                <a:solidFill>
                  <a:srgbClr val="860001"/>
                </a:solidFill>
              </a:defRPr>
            </a:lvl1pPr>
          </a:lstStyle>
          <a:p>
            <a:pPr lvl="0"/>
            <a:r>
              <a:rPr lang="es-ES"/>
              <a:t>Subtítulo de 1 línea</a:t>
            </a:r>
            <a:endParaRPr lang="en-US"/>
          </a:p>
        </p:txBody>
      </p:sp>
      <p:sp>
        <p:nvSpPr>
          <p:cNvPr id="17" name="Marcador N Diapo">
            <a:extLst>
              <a:ext uri="{FF2B5EF4-FFF2-40B4-BE49-F238E27FC236}">
                <a16:creationId xmlns="" xmlns:a16="http://schemas.microsoft.com/office/drawing/2014/main" id="{34E90636-9367-4778-BC38-1F1F44D899B9}"/>
              </a:ext>
            </a:extLst>
          </p:cNvPr>
          <p:cNvSpPr>
            <a:spLocks noGrp="1"/>
          </p:cNvSpPr>
          <p:nvPr>
            <p:ph type="sldNum" sz="quarter" idx="4"/>
          </p:nvPr>
        </p:nvSpPr>
        <p:spPr>
          <a:xfrm>
            <a:off x="3543137" y="4864461"/>
            <a:ext cx="2057727" cy="176213"/>
          </a:xfrm>
          <a:prstGeom prst="rect">
            <a:avLst/>
          </a:prstGeom>
        </p:spPr>
        <p:txBody>
          <a:bodyPr vert="horz" lIns="0" tIns="0" rIns="0" bIns="0" rtlCol="0" anchor="b" anchorCtr="1"/>
          <a:lstStyle>
            <a:lvl1pPr algn="ctr">
              <a:defRPr lang="en-US" sz="750" smtClean="0">
                <a:solidFill>
                  <a:srgbClr val="DF0024"/>
                </a:solidFill>
                <a:cs typeface="Verdana"/>
              </a:defRPr>
            </a:lvl1pPr>
          </a:lstStyle>
          <a:p>
            <a:r>
              <a:rPr lang="en-US" dirty="0" smtClean="0"/>
              <a:t>P</a:t>
            </a:r>
            <a:r>
              <a:rPr lang="es-ES" dirty="0" err="1" smtClean="0"/>
              <a:t>age</a:t>
            </a:r>
            <a:r>
              <a:rPr lang="en-US" dirty="0" smtClean="0"/>
              <a:t>. </a:t>
            </a:r>
            <a:fld id="{6EA1CDEB-99A0-4F13-B8D0-26CBF3AB4908}" type="slidenum">
              <a:rPr smtClean="0"/>
              <a:pPr/>
              <a:t>‹Nº›</a:t>
            </a:fld>
            <a:endParaRPr dirty="0"/>
          </a:p>
        </p:txBody>
      </p:sp>
      <p:sp>
        <p:nvSpPr>
          <p:cNvPr id="10" name="Título 2">
            <a:extLst>
              <a:ext uri="{FF2B5EF4-FFF2-40B4-BE49-F238E27FC236}">
                <a16:creationId xmlns="" xmlns:a16="http://schemas.microsoft.com/office/drawing/2014/main" id="{EEAE0211-8FA1-43F3-8113-AD12214F364C}"/>
              </a:ext>
            </a:extLst>
          </p:cNvPr>
          <p:cNvSpPr>
            <a:spLocks noGrp="1"/>
          </p:cNvSpPr>
          <p:nvPr>
            <p:ph type="title" hasCustomPrompt="1"/>
          </p:nvPr>
        </p:nvSpPr>
        <p:spPr>
          <a:xfrm>
            <a:off x="280800" y="329330"/>
            <a:ext cx="4239179" cy="670795"/>
          </a:xfrm>
        </p:spPr>
        <p:txBody>
          <a:bodyPr vert="horz" wrap="square" lIns="0" tIns="0" rIns="0" bIns="0" rtlCol="0" anchor="t" anchorCtr="0">
            <a:noAutofit/>
          </a:bodyPr>
          <a:lstStyle>
            <a:lvl1pPr>
              <a:defRPr lang="en-US">
                <a:solidFill>
                  <a:srgbClr val="D10021"/>
                </a:solidFill>
              </a:defRPr>
            </a:lvl1pPr>
          </a:lstStyle>
          <a:p>
            <a:pPr lvl="0"/>
            <a:r>
              <a:rPr lang="es-ES" dirty="0"/>
              <a:t>Título de 2 líneas.</a:t>
            </a:r>
            <a:br>
              <a:rPr lang="es-ES" dirty="0"/>
            </a:br>
            <a:r>
              <a:rPr lang="es-ES" dirty="0"/>
              <a:t>Esta es la segunda</a:t>
            </a:r>
            <a:endParaRPr lang="en-US" dirty="0"/>
          </a:p>
        </p:txBody>
      </p:sp>
      <p:sp>
        <p:nvSpPr>
          <p:cNvPr id="11" name="Marcador de texto 2">
            <a:extLst>
              <a:ext uri="{FF2B5EF4-FFF2-40B4-BE49-F238E27FC236}">
                <a16:creationId xmlns="" xmlns:a16="http://schemas.microsoft.com/office/drawing/2014/main" id="{3E97400C-E5C2-4B13-801C-9A76D01187D8}"/>
              </a:ext>
            </a:extLst>
          </p:cNvPr>
          <p:cNvSpPr>
            <a:spLocks noGrp="1"/>
          </p:cNvSpPr>
          <p:nvPr>
            <p:ph type="body" sz="quarter" idx="16" hasCustomPrompt="1"/>
          </p:nvPr>
        </p:nvSpPr>
        <p:spPr>
          <a:xfrm>
            <a:off x="276750" y="1686150"/>
            <a:ext cx="4220100" cy="3114450"/>
          </a:xfrm>
        </p:spPr>
        <p:txBody>
          <a:bodyPr/>
          <a:lstStyle>
            <a:lvl1pPr>
              <a:spcBef>
                <a:spcPts val="9"/>
              </a:spcBef>
              <a:defRPr sz="1350" b="1"/>
            </a:lvl1pPr>
            <a:lvl2pPr>
              <a:defRPr sz="1350" b="0">
                <a:solidFill>
                  <a:srgbClr val="666666"/>
                </a:solidFill>
              </a:defRPr>
            </a:lvl2pPr>
            <a:lvl3pPr marL="135000" indent="-135000">
              <a:buFont typeface="Arial" panose="020B0604020202020204" pitchFamily="34" charset="0"/>
              <a:buChar char="•"/>
              <a:defRPr/>
            </a:lvl3pPr>
            <a:lvl4pPr marL="135000" indent="-135000">
              <a:buClr>
                <a:srgbClr val="666666"/>
              </a:buClr>
              <a:buFont typeface="Verdana" panose="020B0604030504040204" pitchFamily="34" charset="0"/>
              <a:buChar char="_"/>
              <a:defRPr b="0"/>
            </a:lvl4pPr>
            <a:lvl5pPr marL="135000" indent="-135000">
              <a:buFont typeface="Verdana" panose="020B0604030504040204" pitchFamily="34" charset="0"/>
              <a:buChar char=" "/>
              <a:defRPr/>
            </a:lvl5pPr>
          </a:lstStyle>
          <a:p>
            <a:pPr lvl="0"/>
            <a:r>
              <a:rPr lang="es-ES" dirty="0" err="1" smtClean="0"/>
              <a:t>First</a:t>
            </a:r>
            <a:r>
              <a:rPr lang="es-ES" dirty="0" smtClean="0"/>
              <a:t> </a:t>
            </a:r>
            <a:r>
              <a:rPr lang="es-ES" dirty="0" err="1" smtClean="0"/>
              <a:t>level</a:t>
            </a:r>
            <a:r>
              <a:rPr lang="es-ES" dirty="0" smtClean="0"/>
              <a:t> </a:t>
            </a:r>
            <a:r>
              <a:rPr lang="es-ES" dirty="0" err="1" smtClean="0"/>
              <a:t>text</a:t>
            </a:r>
            <a:endParaRPr lang="es-ES" dirty="0" smtClean="0"/>
          </a:p>
          <a:p>
            <a:pPr lvl="1"/>
            <a:r>
              <a:rPr lang="es-ES" dirty="0" err="1" smtClean="0"/>
              <a:t>Second</a:t>
            </a:r>
            <a:r>
              <a:rPr lang="es-ES" dirty="0" smtClean="0"/>
              <a:t> </a:t>
            </a:r>
            <a:r>
              <a:rPr lang="es-ES" dirty="0" err="1" smtClean="0"/>
              <a:t>level</a:t>
            </a:r>
            <a:endParaRPr lang="es-ES" dirty="0" smtClean="0"/>
          </a:p>
          <a:p>
            <a:pPr lvl="2"/>
            <a:r>
              <a:rPr lang="es-ES" dirty="0" err="1" smtClean="0"/>
              <a:t>Third</a:t>
            </a:r>
            <a:r>
              <a:rPr lang="es-ES" dirty="0" smtClean="0"/>
              <a:t> </a:t>
            </a:r>
            <a:r>
              <a:rPr lang="es-ES" dirty="0" err="1" smtClean="0"/>
              <a:t>level</a:t>
            </a:r>
            <a:endParaRPr lang="es-ES" dirty="0" smtClean="0"/>
          </a:p>
          <a:p>
            <a:pPr lvl="3"/>
            <a:r>
              <a:rPr lang="es-ES" dirty="0" err="1" smtClean="0"/>
              <a:t>Fourth</a:t>
            </a:r>
            <a:r>
              <a:rPr lang="es-ES" dirty="0" smtClean="0"/>
              <a:t> </a:t>
            </a:r>
            <a:r>
              <a:rPr lang="es-ES" dirty="0" err="1" smtClean="0"/>
              <a:t>level</a:t>
            </a:r>
            <a:endParaRPr lang="es-ES" dirty="0" smtClean="0"/>
          </a:p>
          <a:p>
            <a:pPr lvl="4"/>
            <a:r>
              <a:rPr lang="es-ES" dirty="0" err="1" smtClean="0"/>
              <a:t>Fifth</a:t>
            </a:r>
            <a:r>
              <a:rPr lang="es-ES" dirty="0" smtClean="0"/>
              <a:t> </a:t>
            </a:r>
            <a:r>
              <a:rPr lang="es-ES" dirty="0" err="1" smtClean="0"/>
              <a:t>level</a:t>
            </a:r>
            <a:endParaRPr lang="en-US" dirty="0"/>
          </a:p>
        </p:txBody>
      </p:sp>
      <p:sp>
        <p:nvSpPr>
          <p:cNvPr id="15" name="Marcador de texto 2">
            <a:extLst>
              <a:ext uri="{FF2B5EF4-FFF2-40B4-BE49-F238E27FC236}">
                <a16:creationId xmlns="" xmlns:a16="http://schemas.microsoft.com/office/drawing/2014/main" id="{7EEA12BB-1EDC-450B-9F01-16A0E9DBFC12}"/>
              </a:ext>
            </a:extLst>
          </p:cNvPr>
          <p:cNvSpPr>
            <a:spLocks noGrp="1"/>
          </p:cNvSpPr>
          <p:nvPr>
            <p:ph type="body" sz="quarter" idx="17" hasCustomPrompt="1"/>
          </p:nvPr>
        </p:nvSpPr>
        <p:spPr>
          <a:xfrm>
            <a:off x="4657500" y="311850"/>
            <a:ext cx="4201200" cy="4488750"/>
          </a:xfrm>
        </p:spPr>
        <p:txBody>
          <a:bodyPr anchor="ctr" anchorCtr="1"/>
          <a:lstStyle>
            <a:lvl1pPr>
              <a:spcBef>
                <a:spcPts val="9"/>
              </a:spcBef>
              <a:defRPr sz="1350" b="1"/>
            </a:lvl1pPr>
            <a:lvl2pPr>
              <a:defRPr sz="1350" b="0">
                <a:solidFill>
                  <a:srgbClr val="666666"/>
                </a:solidFill>
              </a:defRPr>
            </a:lvl2pPr>
            <a:lvl3pPr marL="135000" indent="-135000">
              <a:buFont typeface="Arial" panose="020B0604020202020204" pitchFamily="34" charset="0"/>
              <a:buChar char="•"/>
              <a:defRPr/>
            </a:lvl3pPr>
            <a:lvl4pPr marL="135000" indent="-135000">
              <a:buClr>
                <a:srgbClr val="666666"/>
              </a:buClr>
              <a:buFont typeface="Verdana" panose="020B0604030504040204" pitchFamily="34" charset="0"/>
              <a:buChar char="_"/>
              <a:defRPr b="0"/>
            </a:lvl4pPr>
            <a:lvl5pPr marL="135000" indent="-135000">
              <a:buFont typeface="Verdana" panose="020B0604030504040204" pitchFamily="34" charset="0"/>
              <a:buChar char=" "/>
              <a:defRPr/>
            </a:lvl5pPr>
          </a:lstStyle>
          <a:p>
            <a:pPr lvl="0"/>
            <a:r>
              <a:rPr lang="es-ES" dirty="0" err="1" smtClean="0"/>
              <a:t>First</a:t>
            </a:r>
            <a:r>
              <a:rPr lang="es-ES" dirty="0" smtClean="0"/>
              <a:t> </a:t>
            </a:r>
            <a:r>
              <a:rPr lang="es-ES" dirty="0" err="1" smtClean="0"/>
              <a:t>level</a:t>
            </a:r>
            <a:r>
              <a:rPr lang="es-ES" dirty="0" smtClean="0"/>
              <a:t> </a:t>
            </a:r>
            <a:r>
              <a:rPr lang="es-ES" dirty="0" err="1" smtClean="0"/>
              <a:t>text</a:t>
            </a:r>
            <a:endParaRPr lang="es-ES" dirty="0" smtClean="0"/>
          </a:p>
          <a:p>
            <a:pPr lvl="1"/>
            <a:r>
              <a:rPr lang="es-ES" dirty="0" err="1" smtClean="0"/>
              <a:t>Second</a:t>
            </a:r>
            <a:r>
              <a:rPr lang="es-ES" dirty="0" smtClean="0"/>
              <a:t> </a:t>
            </a:r>
            <a:r>
              <a:rPr lang="es-ES" dirty="0" err="1" smtClean="0"/>
              <a:t>level</a:t>
            </a:r>
            <a:endParaRPr lang="es-ES" dirty="0" smtClean="0"/>
          </a:p>
          <a:p>
            <a:pPr lvl="2"/>
            <a:r>
              <a:rPr lang="es-ES" dirty="0" err="1" smtClean="0"/>
              <a:t>Third</a:t>
            </a:r>
            <a:r>
              <a:rPr lang="es-ES" dirty="0" smtClean="0"/>
              <a:t> </a:t>
            </a:r>
            <a:r>
              <a:rPr lang="es-ES" dirty="0" err="1" smtClean="0"/>
              <a:t>level</a:t>
            </a:r>
            <a:endParaRPr lang="es-ES" dirty="0" smtClean="0"/>
          </a:p>
          <a:p>
            <a:pPr lvl="3"/>
            <a:r>
              <a:rPr lang="es-ES" dirty="0" err="1" smtClean="0"/>
              <a:t>Fourth</a:t>
            </a:r>
            <a:r>
              <a:rPr lang="es-ES" dirty="0" smtClean="0"/>
              <a:t> </a:t>
            </a:r>
            <a:r>
              <a:rPr lang="es-ES" dirty="0" err="1" smtClean="0"/>
              <a:t>level</a:t>
            </a:r>
            <a:endParaRPr lang="es-ES" dirty="0" smtClean="0"/>
          </a:p>
          <a:p>
            <a:pPr lvl="4"/>
            <a:r>
              <a:rPr lang="es-ES" dirty="0" err="1" smtClean="0"/>
              <a:t>Fifth</a:t>
            </a:r>
            <a:r>
              <a:rPr lang="es-ES" dirty="0" smtClean="0"/>
              <a:t> </a:t>
            </a:r>
            <a:r>
              <a:rPr lang="es-ES" dirty="0" err="1" smtClean="0"/>
              <a:t>level</a:t>
            </a:r>
            <a:endParaRPr lang="en-US" dirty="0"/>
          </a:p>
        </p:txBody>
      </p:sp>
      <p:pic>
        <p:nvPicPr>
          <p:cNvPr id="13" name="Imagen 12"/>
          <p:cNvPicPr>
            <a:picLocks noChangeAspect="1"/>
          </p:cNvPicPr>
          <p:nvPr userDrawn="1"/>
        </p:nvPicPr>
        <p:blipFill>
          <a:blip r:embed="rId2"/>
          <a:stretch>
            <a:fillRect/>
          </a:stretch>
        </p:blipFill>
        <p:spPr>
          <a:xfrm>
            <a:off x="8453560" y="4892004"/>
            <a:ext cx="408259" cy="164022"/>
          </a:xfrm>
          <a:prstGeom prst="rect">
            <a:avLst/>
          </a:prstGeom>
        </p:spPr>
      </p:pic>
      <p:sp>
        <p:nvSpPr>
          <p:cNvPr id="16" name="Google Shape;35;p13"/>
          <p:cNvSpPr/>
          <p:nvPr userDrawn="1"/>
        </p:nvSpPr>
        <p:spPr>
          <a:xfrm>
            <a:off x="4367454" y="2699923"/>
            <a:ext cx="1146172" cy="2436273"/>
          </a:xfrm>
          <a:prstGeom prst="rect">
            <a:avLst/>
          </a:prstGeom>
          <a:blipFill rotWithShape="1">
            <a:blip r:embed="rId3">
              <a:alphaModFix amt="15000"/>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 name="Google Shape;36;p13"/>
          <p:cNvSpPr/>
          <p:nvPr userDrawn="1"/>
        </p:nvSpPr>
        <p:spPr>
          <a:xfrm>
            <a:off x="5689695" y="2728500"/>
            <a:ext cx="1272199" cy="2414999"/>
          </a:xfrm>
          <a:prstGeom prst="rect">
            <a:avLst/>
          </a:prstGeom>
          <a:blipFill rotWithShape="1">
            <a:blip r:embed="rId4">
              <a:alphaModFix amt="15000"/>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 name="Google Shape;37;p13"/>
          <p:cNvSpPr/>
          <p:nvPr userDrawn="1"/>
        </p:nvSpPr>
        <p:spPr>
          <a:xfrm>
            <a:off x="7082006" y="2445980"/>
            <a:ext cx="984638" cy="2710041"/>
          </a:xfrm>
          <a:prstGeom prst="rect">
            <a:avLst/>
          </a:prstGeom>
          <a:blipFill rotWithShape="1">
            <a:blip r:embed="rId5">
              <a:alphaModFix amt="15000"/>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49774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mod="1">
    <p:ext uri="{DCECCB84-F9BA-43D5-87BE-67443E8EF086}">
      <p15:sldGuideLst xmlns:p15="http://schemas.microsoft.com/office/powerpoint/2012/main">
        <p15:guide id="1" orient="horz" pos="792">
          <p15:clr>
            <a:srgbClr val="FBAE40"/>
          </p15:clr>
        </p15:guide>
        <p15:guide id="2" orient="horz" pos="151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Image &amp; Text">
    <p:spTree>
      <p:nvGrpSpPr>
        <p:cNvPr id="1" name=""/>
        <p:cNvGrpSpPr/>
        <p:nvPr/>
      </p:nvGrpSpPr>
      <p:grpSpPr>
        <a:xfrm>
          <a:off x="0" y="0"/>
          <a:ext cx="0" cy="0"/>
          <a:chOff x="0" y="0"/>
          <a:chExt cx="0" cy="0"/>
        </a:xfrm>
      </p:grpSpPr>
      <p:sp>
        <p:nvSpPr>
          <p:cNvPr id="8" name="Marcador de posición de imagen 7">
            <a:extLst>
              <a:ext uri="{FF2B5EF4-FFF2-40B4-BE49-F238E27FC236}">
                <a16:creationId xmlns="" xmlns:a16="http://schemas.microsoft.com/office/drawing/2014/main" id="{00E5776C-8F83-4FA0-9071-D2D490A20A68}"/>
              </a:ext>
            </a:extLst>
          </p:cNvPr>
          <p:cNvSpPr>
            <a:spLocks noGrp="1"/>
          </p:cNvSpPr>
          <p:nvPr>
            <p:ph type="pic" sz="quarter" idx="12" hasCustomPrompt="1"/>
          </p:nvPr>
        </p:nvSpPr>
        <p:spPr>
          <a:xfrm>
            <a:off x="-27000" y="-27000"/>
            <a:ext cx="4513275" cy="4827600"/>
          </a:xfrm>
        </p:spPr>
        <p:txBody>
          <a:bodyPr/>
          <a:lstStyle/>
          <a:p>
            <a:r>
              <a:rPr lang="en-US" dirty="0" smtClean="0"/>
              <a:t>Click on the icon to add an image</a:t>
            </a:r>
            <a:endParaRPr lang="en-US" dirty="0"/>
          </a:p>
        </p:txBody>
      </p:sp>
      <p:sp>
        <p:nvSpPr>
          <p:cNvPr id="17" name="Marcador N Diapo">
            <a:extLst>
              <a:ext uri="{FF2B5EF4-FFF2-40B4-BE49-F238E27FC236}">
                <a16:creationId xmlns="" xmlns:a16="http://schemas.microsoft.com/office/drawing/2014/main" id="{34E90636-9367-4778-BC38-1F1F44D899B9}"/>
              </a:ext>
            </a:extLst>
          </p:cNvPr>
          <p:cNvSpPr>
            <a:spLocks noGrp="1"/>
          </p:cNvSpPr>
          <p:nvPr>
            <p:ph type="sldNum" sz="quarter" idx="4"/>
          </p:nvPr>
        </p:nvSpPr>
        <p:spPr>
          <a:xfrm>
            <a:off x="3543137" y="4864461"/>
            <a:ext cx="2057727" cy="176213"/>
          </a:xfrm>
          <a:prstGeom prst="rect">
            <a:avLst/>
          </a:prstGeom>
        </p:spPr>
        <p:txBody>
          <a:bodyPr vert="horz" lIns="0" tIns="0" rIns="0" bIns="0" rtlCol="0" anchor="b" anchorCtr="1"/>
          <a:lstStyle>
            <a:lvl1pPr algn="ctr">
              <a:defRPr lang="en-US" sz="750" smtClean="0">
                <a:solidFill>
                  <a:srgbClr val="DF0024"/>
                </a:solidFill>
                <a:cs typeface="Verdana"/>
              </a:defRPr>
            </a:lvl1pPr>
          </a:lstStyle>
          <a:p>
            <a:r>
              <a:rPr lang="es-ES" dirty="0" smtClean="0"/>
              <a:t>Page. </a:t>
            </a:r>
            <a:fld id="{6EA1CDEB-99A0-4F13-B8D0-26CBF3AB4908}" type="slidenum">
              <a:rPr smtClean="0"/>
              <a:pPr/>
              <a:t>‹Nº›</a:t>
            </a:fld>
            <a:endParaRPr dirty="0"/>
          </a:p>
        </p:txBody>
      </p:sp>
      <p:sp>
        <p:nvSpPr>
          <p:cNvPr id="7" name="Marcador de texto 2">
            <a:extLst>
              <a:ext uri="{FF2B5EF4-FFF2-40B4-BE49-F238E27FC236}">
                <a16:creationId xmlns="" xmlns:a16="http://schemas.microsoft.com/office/drawing/2014/main" id="{9880E09E-6CC2-477B-A43B-69D9083D3742}"/>
              </a:ext>
            </a:extLst>
          </p:cNvPr>
          <p:cNvSpPr>
            <a:spLocks noGrp="1"/>
          </p:cNvSpPr>
          <p:nvPr>
            <p:ph type="body" sz="quarter" idx="17" hasCustomPrompt="1"/>
          </p:nvPr>
        </p:nvSpPr>
        <p:spPr>
          <a:xfrm>
            <a:off x="4657500" y="311850"/>
            <a:ext cx="4201200" cy="4488750"/>
          </a:xfrm>
        </p:spPr>
        <p:txBody>
          <a:bodyPr anchor="ctr" anchorCtr="1"/>
          <a:lstStyle>
            <a:lvl1pPr>
              <a:spcBef>
                <a:spcPts val="9"/>
              </a:spcBef>
              <a:defRPr sz="1350" b="1"/>
            </a:lvl1pPr>
            <a:lvl2pPr>
              <a:defRPr sz="1350" b="0">
                <a:solidFill>
                  <a:srgbClr val="666666"/>
                </a:solidFill>
              </a:defRPr>
            </a:lvl2pPr>
            <a:lvl3pPr marL="135000" indent="-135000">
              <a:buFont typeface="Arial" panose="020B0604020202020204" pitchFamily="34" charset="0"/>
              <a:buChar char="•"/>
              <a:defRPr/>
            </a:lvl3pPr>
            <a:lvl4pPr marL="135000" indent="-135000">
              <a:buClr>
                <a:srgbClr val="666666"/>
              </a:buClr>
              <a:buFont typeface="Verdana" panose="020B0604030504040204" pitchFamily="34" charset="0"/>
              <a:buChar char="_"/>
              <a:defRPr b="0"/>
            </a:lvl4pPr>
            <a:lvl5pPr marL="135000" indent="-135000">
              <a:buFont typeface="Verdana" panose="020B0604030504040204" pitchFamily="34" charset="0"/>
              <a:buChar char=" "/>
              <a:defRPr/>
            </a:lvl5pPr>
          </a:lstStyle>
          <a:p>
            <a:pPr lvl="0"/>
            <a:r>
              <a:rPr lang="es-ES" dirty="0" err="1" smtClean="0"/>
              <a:t>First</a:t>
            </a:r>
            <a:r>
              <a:rPr lang="es-ES" dirty="0" smtClean="0"/>
              <a:t> </a:t>
            </a:r>
            <a:r>
              <a:rPr lang="es-ES" dirty="0" err="1" smtClean="0"/>
              <a:t>level</a:t>
            </a:r>
            <a:r>
              <a:rPr lang="es-ES" dirty="0" smtClean="0"/>
              <a:t> </a:t>
            </a:r>
            <a:r>
              <a:rPr lang="es-ES" dirty="0" err="1" smtClean="0"/>
              <a:t>text</a:t>
            </a:r>
            <a:endParaRPr lang="es-ES" dirty="0"/>
          </a:p>
          <a:p>
            <a:pPr lvl="1"/>
            <a:r>
              <a:rPr lang="es-ES" dirty="0" err="1" smtClean="0"/>
              <a:t>Second</a:t>
            </a:r>
            <a:r>
              <a:rPr lang="es-ES" dirty="0" smtClean="0"/>
              <a:t> </a:t>
            </a:r>
            <a:r>
              <a:rPr lang="es-ES" dirty="0" err="1" smtClean="0"/>
              <a:t>level</a:t>
            </a:r>
            <a:endParaRPr lang="es-ES" dirty="0" smtClean="0"/>
          </a:p>
          <a:p>
            <a:pPr lvl="2"/>
            <a:r>
              <a:rPr lang="es-ES" dirty="0" err="1" smtClean="0"/>
              <a:t>Third</a:t>
            </a:r>
            <a:r>
              <a:rPr lang="es-ES" dirty="0" smtClean="0"/>
              <a:t> </a:t>
            </a:r>
            <a:r>
              <a:rPr lang="es-ES" dirty="0" err="1" smtClean="0"/>
              <a:t>level</a:t>
            </a:r>
            <a:endParaRPr lang="es-ES" dirty="0" smtClean="0"/>
          </a:p>
          <a:p>
            <a:pPr lvl="3"/>
            <a:r>
              <a:rPr lang="es-ES" dirty="0" err="1" smtClean="0"/>
              <a:t>Fourth</a:t>
            </a:r>
            <a:r>
              <a:rPr lang="es-ES" dirty="0" smtClean="0"/>
              <a:t> </a:t>
            </a:r>
            <a:r>
              <a:rPr lang="es-ES" dirty="0" err="1" smtClean="0"/>
              <a:t>level</a:t>
            </a:r>
            <a:endParaRPr lang="es-ES" dirty="0" smtClean="0"/>
          </a:p>
          <a:p>
            <a:pPr lvl="4"/>
            <a:r>
              <a:rPr lang="es-ES" dirty="0" err="1" smtClean="0"/>
              <a:t>Fifth</a:t>
            </a:r>
            <a:r>
              <a:rPr lang="es-ES" dirty="0" smtClean="0"/>
              <a:t> </a:t>
            </a:r>
            <a:r>
              <a:rPr lang="es-ES" dirty="0" err="1" smtClean="0"/>
              <a:t>level</a:t>
            </a:r>
            <a:endParaRPr lang="en-US" dirty="0"/>
          </a:p>
        </p:txBody>
      </p:sp>
      <p:pic>
        <p:nvPicPr>
          <p:cNvPr id="9" name="Imagen 8"/>
          <p:cNvPicPr>
            <a:picLocks noChangeAspect="1"/>
          </p:cNvPicPr>
          <p:nvPr userDrawn="1"/>
        </p:nvPicPr>
        <p:blipFill>
          <a:blip r:embed="rId2"/>
          <a:stretch>
            <a:fillRect/>
          </a:stretch>
        </p:blipFill>
        <p:spPr>
          <a:xfrm>
            <a:off x="8453560" y="4892004"/>
            <a:ext cx="408259" cy="164022"/>
          </a:xfrm>
          <a:prstGeom prst="rect">
            <a:avLst/>
          </a:prstGeom>
        </p:spPr>
      </p:pic>
      <p:sp>
        <p:nvSpPr>
          <p:cNvPr id="10" name="Google Shape;35;p13"/>
          <p:cNvSpPr/>
          <p:nvPr userDrawn="1"/>
        </p:nvSpPr>
        <p:spPr>
          <a:xfrm>
            <a:off x="4367454" y="2699923"/>
            <a:ext cx="1146172" cy="2436273"/>
          </a:xfrm>
          <a:prstGeom prst="rect">
            <a:avLst/>
          </a:prstGeom>
          <a:blipFill rotWithShape="1">
            <a:blip r:embed="rId3">
              <a:alphaModFix amt="15000"/>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36;p13"/>
          <p:cNvSpPr/>
          <p:nvPr userDrawn="1"/>
        </p:nvSpPr>
        <p:spPr>
          <a:xfrm>
            <a:off x="5689695" y="2728500"/>
            <a:ext cx="1272199" cy="2414999"/>
          </a:xfrm>
          <a:prstGeom prst="rect">
            <a:avLst/>
          </a:prstGeom>
          <a:blipFill rotWithShape="1">
            <a:blip r:embed="rId4">
              <a:alphaModFix amt="15000"/>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 name="Google Shape;37;p13"/>
          <p:cNvSpPr/>
          <p:nvPr userDrawn="1"/>
        </p:nvSpPr>
        <p:spPr>
          <a:xfrm>
            <a:off x="7082006" y="2445980"/>
            <a:ext cx="984638" cy="2710041"/>
          </a:xfrm>
          <a:prstGeom prst="rect">
            <a:avLst/>
          </a:prstGeom>
          <a:blipFill rotWithShape="1">
            <a:blip r:embed="rId5">
              <a:alphaModFix amt="15000"/>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73900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mod="1">
    <p:ext uri="{DCECCB84-F9BA-43D5-87BE-67443E8EF086}">
      <p15:sldGuideLst xmlns:p15="http://schemas.microsoft.com/office/powerpoint/2012/main">
        <p15:guide id="1" orient="horz" pos="792">
          <p15:clr>
            <a:srgbClr val="FBAE40"/>
          </p15:clr>
        </p15:guide>
        <p15:guide id="2" orient="horz" pos="1512">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Texts_Various formats">
    <p:spTree>
      <p:nvGrpSpPr>
        <p:cNvPr id="1" name=""/>
        <p:cNvGrpSpPr/>
        <p:nvPr/>
      </p:nvGrpSpPr>
      <p:grpSpPr>
        <a:xfrm>
          <a:off x="0" y="0"/>
          <a:ext cx="0" cy="0"/>
          <a:chOff x="0" y="0"/>
          <a:chExt cx="0" cy="0"/>
        </a:xfrm>
      </p:grpSpPr>
      <p:sp>
        <p:nvSpPr>
          <p:cNvPr id="9" name="Marcador de texto 8">
            <a:extLst>
              <a:ext uri="{FF2B5EF4-FFF2-40B4-BE49-F238E27FC236}">
                <a16:creationId xmlns="" xmlns:a16="http://schemas.microsoft.com/office/drawing/2014/main" id="{BB4CE2EE-685E-406D-8EE4-9CFD7A940C61}"/>
              </a:ext>
            </a:extLst>
          </p:cNvPr>
          <p:cNvSpPr>
            <a:spLocks noGrp="1"/>
          </p:cNvSpPr>
          <p:nvPr>
            <p:ph type="body" sz="quarter" idx="10" hasCustomPrompt="1"/>
          </p:nvPr>
        </p:nvSpPr>
        <p:spPr>
          <a:xfrm>
            <a:off x="299079" y="1184564"/>
            <a:ext cx="4220900" cy="257175"/>
          </a:xfrm>
        </p:spPr>
        <p:txBody>
          <a:bodyPr/>
          <a:lstStyle>
            <a:lvl1pPr marL="0" marR="0" indent="0" algn="l" defTabSz="456850" rtl="0" eaLnBrk="1" fontAlgn="auto" latinLnBrk="0" hangingPunct="1">
              <a:lnSpc>
                <a:spcPct val="100000"/>
              </a:lnSpc>
              <a:spcBef>
                <a:spcPct val="20000"/>
              </a:spcBef>
              <a:spcAft>
                <a:spcPts val="0"/>
              </a:spcAft>
              <a:buClrTx/>
              <a:buSzTx/>
              <a:buFont typeface="Arial"/>
              <a:buNone/>
              <a:tabLst/>
              <a:defRPr b="1">
                <a:solidFill>
                  <a:srgbClr val="860001"/>
                </a:solidFill>
              </a:defRPr>
            </a:lvl1pPr>
          </a:lstStyle>
          <a:p>
            <a:pPr lvl="0"/>
            <a:r>
              <a:rPr lang="es-ES"/>
              <a:t>Subtítulo de 1 línea</a:t>
            </a:r>
            <a:endParaRPr lang="en-US"/>
          </a:p>
        </p:txBody>
      </p:sp>
      <p:sp>
        <p:nvSpPr>
          <p:cNvPr id="13" name="Marcador N Diapo">
            <a:extLst>
              <a:ext uri="{FF2B5EF4-FFF2-40B4-BE49-F238E27FC236}">
                <a16:creationId xmlns="" xmlns:a16="http://schemas.microsoft.com/office/drawing/2014/main" id="{FF5440A5-7C97-44F1-8571-25C5F72BD747}"/>
              </a:ext>
            </a:extLst>
          </p:cNvPr>
          <p:cNvSpPr>
            <a:spLocks noGrp="1"/>
          </p:cNvSpPr>
          <p:nvPr>
            <p:ph type="sldNum" sz="quarter" idx="4"/>
          </p:nvPr>
        </p:nvSpPr>
        <p:spPr>
          <a:xfrm>
            <a:off x="3543137" y="4864461"/>
            <a:ext cx="2057727" cy="176213"/>
          </a:xfrm>
          <a:prstGeom prst="rect">
            <a:avLst/>
          </a:prstGeom>
        </p:spPr>
        <p:txBody>
          <a:bodyPr vert="horz" lIns="0" tIns="0" rIns="0" bIns="0" rtlCol="0" anchor="b" anchorCtr="1"/>
          <a:lstStyle>
            <a:lvl1pPr algn="ctr">
              <a:defRPr lang="en-US" sz="750" smtClean="0">
                <a:solidFill>
                  <a:srgbClr val="DF0024"/>
                </a:solidFill>
                <a:cs typeface="Verdana"/>
              </a:defRPr>
            </a:lvl1pPr>
          </a:lstStyle>
          <a:p>
            <a:r>
              <a:rPr lang="en-US" dirty="0" smtClean="0"/>
              <a:t>P</a:t>
            </a:r>
            <a:r>
              <a:rPr lang="es-ES" dirty="0" err="1" smtClean="0"/>
              <a:t>age</a:t>
            </a:r>
            <a:r>
              <a:rPr lang="en-US" dirty="0" smtClean="0"/>
              <a:t>. </a:t>
            </a:r>
            <a:fld id="{6EA1CDEB-99A0-4F13-B8D0-26CBF3AB4908}" type="slidenum">
              <a:rPr smtClean="0"/>
              <a:pPr/>
              <a:t>‹Nº›</a:t>
            </a:fld>
            <a:endParaRPr dirty="0"/>
          </a:p>
        </p:txBody>
      </p:sp>
      <p:pic>
        <p:nvPicPr>
          <p:cNvPr id="14" name="Logo en blanco" hidden="1">
            <a:extLst>
              <a:ext uri="{FF2B5EF4-FFF2-40B4-BE49-F238E27FC236}">
                <a16:creationId xmlns="" xmlns:a16="http://schemas.microsoft.com/office/drawing/2014/main" id="{D6AA130D-8851-42DC-8E59-EABEAF6F781C}"/>
              </a:ext>
            </a:extLst>
          </p:cNvPr>
          <p:cNvPicPr>
            <a:picLocks noChangeAspect="1"/>
          </p:cNvPicPr>
          <p:nvPr userDrawn="1"/>
        </p:nvPicPr>
        <p:blipFill>
          <a:blip r:embed="rId2"/>
          <a:stretch>
            <a:fillRect/>
          </a:stretch>
        </p:blipFill>
        <p:spPr>
          <a:xfrm>
            <a:off x="8457694" y="4895323"/>
            <a:ext cx="399998" cy="165310"/>
          </a:xfrm>
          <a:prstGeom prst="rect">
            <a:avLst/>
          </a:prstGeom>
        </p:spPr>
      </p:pic>
      <p:sp>
        <p:nvSpPr>
          <p:cNvPr id="3" name="Título 2">
            <a:extLst>
              <a:ext uri="{FF2B5EF4-FFF2-40B4-BE49-F238E27FC236}">
                <a16:creationId xmlns="" xmlns:a16="http://schemas.microsoft.com/office/drawing/2014/main" id="{A9283826-77CC-4BC6-94B8-880CE77B3218}"/>
              </a:ext>
            </a:extLst>
          </p:cNvPr>
          <p:cNvSpPr>
            <a:spLocks noGrp="1"/>
          </p:cNvSpPr>
          <p:nvPr>
            <p:ph type="title" hasCustomPrompt="1"/>
          </p:nvPr>
        </p:nvSpPr>
        <p:spPr>
          <a:xfrm>
            <a:off x="280800" y="329330"/>
            <a:ext cx="4239179" cy="670795"/>
          </a:xfrm>
        </p:spPr>
        <p:txBody>
          <a:bodyPr vert="horz" wrap="square" lIns="0" tIns="0" rIns="0" bIns="0" rtlCol="0" anchor="t" anchorCtr="0">
            <a:noAutofit/>
          </a:bodyPr>
          <a:lstStyle>
            <a:lvl1pPr>
              <a:defRPr lang="en-US">
                <a:solidFill>
                  <a:srgbClr val="D10021"/>
                </a:solidFill>
              </a:defRPr>
            </a:lvl1pPr>
          </a:lstStyle>
          <a:p>
            <a:pPr lvl="0"/>
            <a:r>
              <a:rPr lang="es-ES"/>
              <a:t>Título de 2 líneas.</a:t>
            </a:r>
            <a:br>
              <a:rPr lang="es-ES"/>
            </a:br>
            <a:r>
              <a:rPr lang="es-ES"/>
              <a:t>Esta es la segunda</a:t>
            </a:r>
            <a:endParaRPr lang="en-US"/>
          </a:p>
        </p:txBody>
      </p:sp>
      <p:sp>
        <p:nvSpPr>
          <p:cNvPr id="16" name="Marcador de texto 2">
            <a:extLst>
              <a:ext uri="{FF2B5EF4-FFF2-40B4-BE49-F238E27FC236}">
                <a16:creationId xmlns="" xmlns:a16="http://schemas.microsoft.com/office/drawing/2014/main" id="{423D9EE5-D63B-4A65-B1DB-13ED1AFBCE79}"/>
              </a:ext>
            </a:extLst>
          </p:cNvPr>
          <p:cNvSpPr>
            <a:spLocks noGrp="1"/>
          </p:cNvSpPr>
          <p:nvPr>
            <p:ph type="body" sz="quarter" idx="16" hasCustomPrompt="1"/>
          </p:nvPr>
        </p:nvSpPr>
        <p:spPr>
          <a:xfrm>
            <a:off x="4654166" y="657225"/>
            <a:ext cx="4220100" cy="784514"/>
          </a:xfrm>
        </p:spPr>
        <p:txBody>
          <a:bodyPr/>
          <a:lstStyle>
            <a:lvl1pPr>
              <a:spcBef>
                <a:spcPts val="9"/>
              </a:spcBef>
              <a:defRPr sz="1350" b="1"/>
            </a:lvl1pPr>
            <a:lvl2pPr>
              <a:defRPr sz="1350" b="0">
                <a:solidFill>
                  <a:srgbClr val="666666"/>
                </a:solidFill>
              </a:defRPr>
            </a:lvl2pPr>
            <a:lvl3pPr marL="135000" indent="-135000">
              <a:buFont typeface="Arial" panose="020B0604020202020204" pitchFamily="34" charset="0"/>
              <a:buChar char="•"/>
              <a:defRPr/>
            </a:lvl3pPr>
            <a:lvl4pPr marL="135000" indent="-135000">
              <a:spcBef>
                <a:spcPts val="324"/>
              </a:spcBef>
              <a:buClr>
                <a:srgbClr val="666666"/>
              </a:buClr>
              <a:buFont typeface="Verdana" panose="020B0604030504040204" pitchFamily="34" charset="0"/>
              <a:buChar char="_"/>
              <a:defRPr b="0"/>
            </a:lvl4pPr>
            <a:lvl5pPr marL="135000" indent="-135000">
              <a:spcBef>
                <a:spcPts val="324"/>
              </a:spcBef>
              <a:buFont typeface="Verdana" panose="020B0604030504040204" pitchFamily="34" charset="0"/>
              <a:buChar char=" "/>
              <a:defRPr/>
            </a:lvl5pPr>
          </a:lstStyle>
          <a:p>
            <a:pPr lvl="0"/>
            <a:r>
              <a:rPr lang="es-ES"/>
              <a:t>Texto primer nivel</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a:extLst>
              <a:ext uri="{FF2B5EF4-FFF2-40B4-BE49-F238E27FC236}">
                <a16:creationId xmlns="" xmlns:a16="http://schemas.microsoft.com/office/drawing/2014/main" id="{1A70E150-6A18-48FF-981C-99DF048CDE47}"/>
              </a:ext>
            </a:extLst>
          </p:cNvPr>
          <p:cNvSpPr>
            <a:spLocks noGrp="1"/>
          </p:cNvSpPr>
          <p:nvPr>
            <p:ph type="body" sz="quarter" idx="17" hasCustomPrompt="1"/>
          </p:nvPr>
        </p:nvSpPr>
        <p:spPr>
          <a:xfrm>
            <a:off x="3197646" y="1857375"/>
            <a:ext cx="2743200" cy="2743200"/>
          </a:xfrm>
        </p:spPr>
        <p:txBody>
          <a:bodyPr anchor="t" anchorCtr="1"/>
          <a:lstStyle>
            <a:lvl1pPr algn="ctr">
              <a:spcBef>
                <a:spcPts val="0"/>
              </a:spcBef>
              <a:defRPr>
                <a:solidFill>
                  <a:srgbClr val="DF0024"/>
                </a:solidFill>
                <a:latin typeface="+mj-lt"/>
              </a:defRPr>
            </a:lvl1pPr>
            <a:lvl2pPr algn="ctr">
              <a:spcBef>
                <a:spcPts val="675"/>
              </a:spcBef>
              <a:spcAft>
                <a:spcPts val="675"/>
              </a:spcAft>
              <a:defRPr sz="2400" b="0">
                <a:solidFill>
                  <a:srgbClr val="DF0024"/>
                </a:solidFill>
              </a:defRPr>
            </a:lvl2pPr>
            <a:lvl3pPr algn="ctr">
              <a:spcBef>
                <a:spcPts val="0"/>
              </a:spcBef>
              <a:defRPr>
                <a:solidFill>
                  <a:srgbClr val="DF0024"/>
                </a:solidFill>
              </a:defRPr>
            </a:lvl3pPr>
            <a:lvl4pPr>
              <a:defRPr>
                <a:solidFill>
                  <a:srgbClr val="DF0024"/>
                </a:solidFill>
              </a:defRPr>
            </a:lvl4pPr>
            <a:lvl5pPr>
              <a:defRPr>
                <a:solidFill>
                  <a:srgbClr val="DF0024"/>
                </a:solidFill>
              </a:defRPr>
            </a:lvl5pPr>
          </a:lstStyle>
          <a:p>
            <a:pPr lvl="0"/>
            <a:r>
              <a:rPr lang="es-ES"/>
              <a:t>Título</a:t>
            </a:r>
          </a:p>
          <a:p>
            <a:pPr lvl="1"/>
            <a:r>
              <a:rPr lang="es-ES"/>
              <a:t>Segundo nivel</a:t>
            </a:r>
          </a:p>
          <a:p>
            <a:pPr lvl="2"/>
            <a:r>
              <a:rPr lang="es-ES"/>
              <a:t>Varias líneas de texto</a:t>
            </a:r>
          </a:p>
        </p:txBody>
      </p:sp>
      <p:sp>
        <p:nvSpPr>
          <p:cNvPr id="18" name="Marcador de texto 3">
            <a:extLst>
              <a:ext uri="{FF2B5EF4-FFF2-40B4-BE49-F238E27FC236}">
                <a16:creationId xmlns="" xmlns:a16="http://schemas.microsoft.com/office/drawing/2014/main" id="{B50A1449-1716-4549-A1BA-4EA29662D38A}"/>
              </a:ext>
            </a:extLst>
          </p:cNvPr>
          <p:cNvSpPr>
            <a:spLocks noGrp="1"/>
          </p:cNvSpPr>
          <p:nvPr>
            <p:ph type="body" sz="quarter" idx="18" hasCustomPrompt="1"/>
          </p:nvPr>
        </p:nvSpPr>
        <p:spPr>
          <a:xfrm>
            <a:off x="280800" y="1857375"/>
            <a:ext cx="2743200" cy="2743200"/>
          </a:xfrm>
        </p:spPr>
        <p:txBody>
          <a:bodyPr anchor="t" anchorCtr="1"/>
          <a:lstStyle>
            <a:lvl1pPr algn="ctr">
              <a:spcBef>
                <a:spcPts val="0"/>
              </a:spcBef>
              <a:defRPr>
                <a:solidFill>
                  <a:srgbClr val="DF0024"/>
                </a:solidFill>
                <a:latin typeface="+mj-lt"/>
              </a:defRPr>
            </a:lvl1pPr>
            <a:lvl2pPr algn="ctr">
              <a:spcBef>
                <a:spcPts val="675"/>
              </a:spcBef>
              <a:spcAft>
                <a:spcPts val="675"/>
              </a:spcAft>
              <a:defRPr sz="2400" b="0">
                <a:solidFill>
                  <a:srgbClr val="DF0024"/>
                </a:solidFill>
              </a:defRPr>
            </a:lvl2pPr>
            <a:lvl3pPr algn="ctr">
              <a:spcBef>
                <a:spcPts val="0"/>
              </a:spcBef>
              <a:defRPr>
                <a:solidFill>
                  <a:srgbClr val="DF0024"/>
                </a:solidFill>
              </a:defRPr>
            </a:lvl3pPr>
            <a:lvl4pPr>
              <a:defRPr>
                <a:solidFill>
                  <a:srgbClr val="DF0024"/>
                </a:solidFill>
              </a:defRPr>
            </a:lvl4pPr>
            <a:lvl5pPr>
              <a:defRPr>
                <a:solidFill>
                  <a:srgbClr val="DF0024"/>
                </a:solidFill>
              </a:defRPr>
            </a:lvl5pPr>
          </a:lstStyle>
          <a:p>
            <a:pPr lvl="0"/>
            <a:r>
              <a:rPr lang="es-ES"/>
              <a:t>Título</a:t>
            </a:r>
          </a:p>
          <a:p>
            <a:pPr lvl="1"/>
            <a:r>
              <a:rPr lang="es-ES"/>
              <a:t>Segundo nivel</a:t>
            </a:r>
          </a:p>
          <a:p>
            <a:pPr lvl="2"/>
            <a:r>
              <a:rPr lang="es-ES"/>
              <a:t>Varias líneas de texto</a:t>
            </a:r>
          </a:p>
        </p:txBody>
      </p:sp>
      <p:sp>
        <p:nvSpPr>
          <p:cNvPr id="19" name="Marcador de texto 3">
            <a:extLst>
              <a:ext uri="{FF2B5EF4-FFF2-40B4-BE49-F238E27FC236}">
                <a16:creationId xmlns="" xmlns:a16="http://schemas.microsoft.com/office/drawing/2014/main" id="{C8B03CB1-8EBB-43B2-B189-1D065EE28DFF}"/>
              </a:ext>
            </a:extLst>
          </p:cNvPr>
          <p:cNvSpPr>
            <a:spLocks noGrp="1"/>
          </p:cNvSpPr>
          <p:nvPr>
            <p:ph type="body" sz="quarter" idx="19" hasCustomPrompt="1"/>
          </p:nvPr>
        </p:nvSpPr>
        <p:spPr>
          <a:xfrm>
            <a:off x="6114492" y="1857375"/>
            <a:ext cx="2743200" cy="2743200"/>
          </a:xfrm>
        </p:spPr>
        <p:txBody>
          <a:bodyPr anchor="t" anchorCtr="1"/>
          <a:lstStyle>
            <a:lvl1pPr algn="ctr">
              <a:spcBef>
                <a:spcPts val="0"/>
              </a:spcBef>
              <a:defRPr>
                <a:solidFill>
                  <a:srgbClr val="DF0024"/>
                </a:solidFill>
                <a:latin typeface="+mj-lt"/>
              </a:defRPr>
            </a:lvl1pPr>
            <a:lvl2pPr algn="ctr">
              <a:spcBef>
                <a:spcPts val="675"/>
              </a:spcBef>
              <a:spcAft>
                <a:spcPts val="675"/>
              </a:spcAft>
              <a:defRPr sz="2400" b="0">
                <a:solidFill>
                  <a:srgbClr val="DF0024"/>
                </a:solidFill>
              </a:defRPr>
            </a:lvl2pPr>
            <a:lvl3pPr algn="ctr">
              <a:spcBef>
                <a:spcPts val="0"/>
              </a:spcBef>
              <a:defRPr>
                <a:solidFill>
                  <a:srgbClr val="DF0024"/>
                </a:solidFill>
              </a:defRPr>
            </a:lvl3pPr>
            <a:lvl4pPr>
              <a:defRPr>
                <a:solidFill>
                  <a:srgbClr val="DF0024"/>
                </a:solidFill>
              </a:defRPr>
            </a:lvl4pPr>
            <a:lvl5pPr>
              <a:defRPr>
                <a:solidFill>
                  <a:srgbClr val="DF0024"/>
                </a:solidFill>
              </a:defRPr>
            </a:lvl5pPr>
          </a:lstStyle>
          <a:p>
            <a:pPr lvl="0"/>
            <a:r>
              <a:rPr lang="es-ES"/>
              <a:t>Título</a:t>
            </a:r>
          </a:p>
          <a:p>
            <a:pPr lvl="1"/>
            <a:r>
              <a:rPr lang="es-ES"/>
              <a:t>Segundo nivel</a:t>
            </a:r>
          </a:p>
          <a:p>
            <a:pPr lvl="2"/>
            <a:r>
              <a:rPr lang="es-ES"/>
              <a:t>Varias líneas de texto</a:t>
            </a:r>
          </a:p>
        </p:txBody>
      </p:sp>
      <p:pic>
        <p:nvPicPr>
          <p:cNvPr id="17" name="Imagen 16"/>
          <p:cNvPicPr>
            <a:picLocks noChangeAspect="1"/>
          </p:cNvPicPr>
          <p:nvPr userDrawn="1"/>
        </p:nvPicPr>
        <p:blipFill>
          <a:blip r:embed="rId3"/>
          <a:stretch>
            <a:fillRect/>
          </a:stretch>
        </p:blipFill>
        <p:spPr>
          <a:xfrm>
            <a:off x="8453560" y="4892004"/>
            <a:ext cx="408259" cy="164022"/>
          </a:xfrm>
          <a:prstGeom prst="rect">
            <a:avLst/>
          </a:prstGeom>
        </p:spPr>
      </p:pic>
      <p:sp>
        <p:nvSpPr>
          <p:cNvPr id="15" name="Google Shape;35;p13"/>
          <p:cNvSpPr/>
          <p:nvPr userDrawn="1"/>
        </p:nvSpPr>
        <p:spPr>
          <a:xfrm>
            <a:off x="4367454" y="2699923"/>
            <a:ext cx="1146172" cy="2436273"/>
          </a:xfrm>
          <a:prstGeom prst="rect">
            <a:avLst/>
          </a:prstGeom>
          <a:blipFill rotWithShape="1">
            <a:blip r:embed="rId4">
              <a:alphaModFix amt="15000"/>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 name="Google Shape;36;p13"/>
          <p:cNvSpPr/>
          <p:nvPr userDrawn="1"/>
        </p:nvSpPr>
        <p:spPr>
          <a:xfrm>
            <a:off x="5689695" y="2728500"/>
            <a:ext cx="1272199" cy="2414999"/>
          </a:xfrm>
          <a:prstGeom prst="rect">
            <a:avLst/>
          </a:prstGeom>
          <a:blipFill rotWithShape="1">
            <a:blip r:embed="rId5">
              <a:alphaModFix amt="15000"/>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 name="Google Shape;37;p13"/>
          <p:cNvSpPr/>
          <p:nvPr userDrawn="1"/>
        </p:nvSpPr>
        <p:spPr>
          <a:xfrm>
            <a:off x="7082006" y="2445980"/>
            <a:ext cx="984638" cy="2710041"/>
          </a:xfrm>
          <a:prstGeom prst="rect">
            <a:avLst/>
          </a:prstGeom>
          <a:blipFill rotWithShape="1">
            <a:blip r:embed="rId6">
              <a:alphaModFix amt="15000"/>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93562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mod="1">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Message">
    <p:spTree>
      <p:nvGrpSpPr>
        <p:cNvPr id="1" name=""/>
        <p:cNvGrpSpPr/>
        <p:nvPr/>
      </p:nvGrpSpPr>
      <p:grpSpPr>
        <a:xfrm>
          <a:off x="0" y="0"/>
          <a:ext cx="0" cy="0"/>
          <a:chOff x="0" y="0"/>
          <a:chExt cx="0" cy="0"/>
        </a:xfrm>
      </p:grpSpPr>
      <p:sp>
        <p:nvSpPr>
          <p:cNvPr id="8" name="Rectangle 23">
            <a:extLst>
              <a:ext uri="{FF2B5EF4-FFF2-40B4-BE49-F238E27FC236}">
                <a16:creationId xmlns="" xmlns:a16="http://schemas.microsoft.com/office/drawing/2014/main" id="{0E16E6FC-CA69-4661-BACB-AC8D5D8D32B0}"/>
              </a:ext>
            </a:extLst>
          </p:cNvPr>
          <p:cNvSpPr/>
          <p:nvPr userDrawn="1"/>
        </p:nvSpPr>
        <p:spPr>
          <a:xfrm>
            <a:off x="-27000" y="-27000"/>
            <a:ext cx="9180000" cy="4827600"/>
          </a:xfrm>
          <a:prstGeom prst="rect">
            <a:avLst/>
          </a:prstGeom>
          <a:solidFill>
            <a:srgbClr val="E5E5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799"/>
          </a:p>
        </p:txBody>
      </p:sp>
      <p:pic>
        <p:nvPicPr>
          <p:cNvPr id="13" name="Logo en blanco" hidden="1">
            <a:extLst>
              <a:ext uri="{FF2B5EF4-FFF2-40B4-BE49-F238E27FC236}">
                <a16:creationId xmlns="" xmlns:a16="http://schemas.microsoft.com/office/drawing/2014/main" id="{909D472F-C667-4E7F-B7DD-1C7467E57E7E}"/>
              </a:ext>
            </a:extLst>
          </p:cNvPr>
          <p:cNvPicPr>
            <a:picLocks noChangeAspect="1"/>
          </p:cNvPicPr>
          <p:nvPr userDrawn="1"/>
        </p:nvPicPr>
        <p:blipFill>
          <a:blip r:embed="rId2"/>
          <a:stretch>
            <a:fillRect/>
          </a:stretch>
        </p:blipFill>
        <p:spPr>
          <a:xfrm>
            <a:off x="8457694" y="4895323"/>
            <a:ext cx="399998" cy="165310"/>
          </a:xfrm>
          <a:prstGeom prst="rect">
            <a:avLst/>
          </a:prstGeom>
        </p:spPr>
      </p:pic>
      <p:sp>
        <p:nvSpPr>
          <p:cNvPr id="15" name="Marcador N Diapo">
            <a:extLst>
              <a:ext uri="{FF2B5EF4-FFF2-40B4-BE49-F238E27FC236}">
                <a16:creationId xmlns="" xmlns:a16="http://schemas.microsoft.com/office/drawing/2014/main" id="{1D0FF5BA-EBED-4AF0-8DC2-9C1605CD092F}"/>
              </a:ext>
            </a:extLst>
          </p:cNvPr>
          <p:cNvSpPr>
            <a:spLocks noGrp="1"/>
          </p:cNvSpPr>
          <p:nvPr>
            <p:ph type="sldNum" sz="quarter" idx="4"/>
          </p:nvPr>
        </p:nvSpPr>
        <p:spPr>
          <a:xfrm>
            <a:off x="3543137" y="4864461"/>
            <a:ext cx="2057727" cy="176213"/>
          </a:xfrm>
          <a:prstGeom prst="rect">
            <a:avLst/>
          </a:prstGeom>
        </p:spPr>
        <p:txBody>
          <a:bodyPr vert="horz" lIns="0" tIns="0" rIns="0" bIns="0" rtlCol="0" anchor="b" anchorCtr="1"/>
          <a:lstStyle>
            <a:lvl1pPr algn="ctr">
              <a:defRPr lang="en-US" sz="750" smtClean="0">
                <a:solidFill>
                  <a:srgbClr val="DF0024"/>
                </a:solidFill>
                <a:cs typeface="Verdana"/>
              </a:defRPr>
            </a:lvl1pPr>
          </a:lstStyle>
          <a:p>
            <a:r>
              <a:rPr lang="es-ES" dirty="0" smtClean="0"/>
              <a:t>Page. </a:t>
            </a:r>
            <a:fld id="{6EA1CDEB-99A0-4F13-B8D0-26CBF3AB4908}" type="slidenum">
              <a:rPr smtClean="0"/>
              <a:pPr/>
              <a:t>‹Nº›</a:t>
            </a:fld>
            <a:endParaRPr dirty="0"/>
          </a:p>
        </p:txBody>
      </p:sp>
      <p:sp>
        <p:nvSpPr>
          <p:cNvPr id="2" name="Título 1" hidden="1">
            <a:extLst>
              <a:ext uri="{FF2B5EF4-FFF2-40B4-BE49-F238E27FC236}">
                <a16:creationId xmlns="" xmlns:a16="http://schemas.microsoft.com/office/drawing/2014/main" id="{8FB120B2-282D-4EB9-81B6-CE4002604BAC}"/>
              </a:ext>
            </a:extLst>
          </p:cNvPr>
          <p:cNvSpPr>
            <a:spLocks noGrp="1"/>
          </p:cNvSpPr>
          <p:nvPr>
            <p:ph type="title" hasCustomPrompt="1"/>
          </p:nvPr>
        </p:nvSpPr>
        <p:spPr>
          <a:xfrm>
            <a:off x="280061" y="325329"/>
            <a:ext cx="4220900" cy="274746"/>
          </a:xfrm>
        </p:spPr>
        <p:txBody>
          <a:bodyPr wrap="square">
            <a:noAutofit/>
          </a:bodyPr>
          <a:lstStyle>
            <a:lvl1pPr>
              <a:defRPr>
                <a:solidFill>
                  <a:schemeClr val="bg1"/>
                </a:solidFill>
              </a:defRPr>
            </a:lvl1pPr>
          </a:lstStyle>
          <a:p>
            <a:r>
              <a:rPr lang="es-ES"/>
              <a:t>Título una sola línea</a:t>
            </a:r>
            <a:endParaRPr lang="en-US"/>
          </a:p>
        </p:txBody>
      </p:sp>
      <p:sp>
        <p:nvSpPr>
          <p:cNvPr id="9" name="Marcador de texto 8">
            <a:extLst>
              <a:ext uri="{FF2B5EF4-FFF2-40B4-BE49-F238E27FC236}">
                <a16:creationId xmlns="" xmlns:a16="http://schemas.microsoft.com/office/drawing/2014/main" id="{BB4CE2EE-685E-406D-8EE4-9CFD7A940C61}"/>
              </a:ext>
            </a:extLst>
          </p:cNvPr>
          <p:cNvSpPr>
            <a:spLocks noGrp="1"/>
          </p:cNvSpPr>
          <p:nvPr>
            <p:ph type="body" sz="quarter" idx="10" hasCustomPrompt="1"/>
          </p:nvPr>
        </p:nvSpPr>
        <p:spPr>
          <a:xfrm>
            <a:off x="276218" y="257175"/>
            <a:ext cx="4224743" cy="3314700"/>
          </a:xfrm>
        </p:spPr>
        <p:txBody>
          <a:bodyPr/>
          <a:lstStyle>
            <a:lvl1pPr marL="0" marR="0" indent="0" algn="l" defTabSz="456850" rtl="0" eaLnBrk="1" fontAlgn="auto" latinLnBrk="0" hangingPunct="1">
              <a:lnSpc>
                <a:spcPct val="100000"/>
              </a:lnSpc>
              <a:spcBef>
                <a:spcPct val="20000"/>
              </a:spcBef>
              <a:spcAft>
                <a:spcPts val="0"/>
              </a:spcAft>
              <a:buClrTx/>
              <a:buSzTx/>
              <a:buFont typeface="Arial"/>
              <a:buNone/>
              <a:tabLst/>
              <a:defRPr sz="2700" b="0">
                <a:solidFill>
                  <a:srgbClr val="DF0024"/>
                </a:solidFill>
                <a:latin typeface="+mn-lt"/>
              </a:defRPr>
            </a:lvl1pPr>
          </a:lstStyle>
          <a:p>
            <a:pPr lvl="0"/>
            <a:r>
              <a:rPr lang="es-ES" dirty="0" smtClean="0"/>
              <a:t>Free </a:t>
            </a:r>
            <a:r>
              <a:rPr lang="es-ES" dirty="0" err="1" smtClean="0"/>
              <a:t>text</a:t>
            </a:r>
            <a:endParaRPr lang="es-ES" dirty="0"/>
          </a:p>
        </p:txBody>
      </p:sp>
      <p:pic>
        <p:nvPicPr>
          <p:cNvPr id="10" name="Imagen 9"/>
          <p:cNvPicPr>
            <a:picLocks noChangeAspect="1"/>
          </p:cNvPicPr>
          <p:nvPr userDrawn="1"/>
        </p:nvPicPr>
        <p:blipFill>
          <a:blip r:embed="rId3"/>
          <a:stretch>
            <a:fillRect/>
          </a:stretch>
        </p:blipFill>
        <p:spPr>
          <a:xfrm>
            <a:off x="8453560" y="4892004"/>
            <a:ext cx="408259" cy="164022"/>
          </a:xfrm>
          <a:prstGeom prst="rect">
            <a:avLst/>
          </a:prstGeom>
        </p:spPr>
      </p:pic>
    </p:spTree>
    <p:extLst>
      <p:ext uri="{BB962C8B-B14F-4D97-AF65-F5344CB8AC3E}">
        <p14:creationId xmlns:p14="http://schemas.microsoft.com/office/powerpoint/2010/main" val="578132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mod="1">
    <p:ext uri="{DCECCB84-F9BA-43D5-87BE-67443E8EF086}">
      <p15:sldGuideLst xmlns:p15="http://schemas.microsoft.com/office/powerpoint/2012/main">
        <p15:guide id="1" pos="72">
          <p15:clr>
            <a:srgbClr val="FBAE40"/>
          </p15:clr>
        </p15:guide>
        <p15:guide id="2" orient="horz" pos="3024">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Last">
    <p:spTree>
      <p:nvGrpSpPr>
        <p:cNvPr id="1" name=""/>
        <p:cNvGrpSpPr/>
        <p:nvPr/>
      </p:nvGrpSpPr>
      <p:grpSpPr>
        <a:xfrm>
          <a:off x="0" y="0"/>
          <a:ext cx="0" cy="0"/>
          <a:chOff x="0" y="0"/>
          <a:chExt cx="0" cy="0"/>
        </a:xfrm>
      </p:grpSpPr>
      <p:pic>
        <p:nvPicPr>
          <p:cNvPr id="4" name="Imagen 3">
            <a:extLst>
              <a:ext uri="{FF2B5EF4-FFF2-40B4-BE49-F238E27FC236}">
                <a16:creationId xmlns="" xmlns:a16="http://schemas.microsoft.com/office/drawing/2014/main" id="{DFC1ACEF-2427-4EED-9162-812072852DFB}"/>
              </a:ext>
            </a:extLst>
          </p:cNvPr>
          <p:cNvPicPr>
            <a:picLocks noChangeAspect="1"/>
          </p:cNvPicPr>
          <p:nvPr userDrawn="1"/>
        </p:nvPicPr>
        <p:blipFill>
          <a:blip r:embed="rId2"/>
          <a:stretch>
            <a:fillRect/>
          </a:stretch>
        </p:blipFill>
        <p:spPr>
          <a:xfrm>
            <a:off x="0" y="0"/>
            <a:ext cx="9143550" cy="714339"/>
          </a:xfrm>
          <a:prstGeom prst="rect">
            <a:avLst/>
          </a:prstGeom>
        </p:spPr>
      </p:pic>
      <p:sp>
        <p:nvSpPr>
          <p:cNvPr id="2" name="Título 1">
            <a:extLst>
              <a:ext uri="{FF2B5EF4-FFF2-40B4-BE49-F238E27FC236}">
                <a16:creationId xmlns="" xmlns:a16="http://schemas.microsoft.com/office/drawing/2014/main" id="{8FB120B2-282D-4EB9-81B6-CE4002604BAC}"/>
              </a:ext>
            </a:extLst>
          </p:cNvPr>
          <p:cNvSpPr>
            <a:spLocks noGrp="1"/>
          </p:cNvSpPr>
          <p:nvPr>
            <p:ph type="title" hasCustomPrompt="1"/>
          </p:nvPr>
        </p:nvSpPr>
        <p:spPr>
          <a:xfrm>
            <a:off x="280061" y="325329"/>
            <a:ext cx="4220900" cy="274746"/>
          </a:xfrm>
        </p:spPr>
        <p:txBody>
          <a:bodyPr wrap="square">
            <a:noAutofit/>
          </a:bodyPr>
          <a:lstStyle>
            <a:lvl1pPr>
              <a:defRPr>
                <a:solidFill>
                  <a:schemeClr val="bg1"/>
                </a:solidFill>
              </a:defRPr>
            </a:lvl1pPr>
          </a:lstStyle>
          <a:p>
            <a:r>
              <a:rPr lang="es-ES" dirty="0" smtClean="0"/>
              <a:t>gmv.com</a:t>
            </a:r>
            <a:endParaRPr lang="en-US" dirty="0"/>
          </a:p>
        </p:txBody>
      </p:sp>
      <p:sp>
        <p:nvSpPr>
          <p:cNvPr id="9" name="Marcador de texto 8">
            <a:extLst>
              <a:ext uri="{FF2B5EF4-FFF2-40B4-BE49-F238E27FC236}">
                <a16:creationId xmlns="" xmlns:a16="http://schemas.microsoft.com/office/drawing/2014/main" id="{BB4CE2EE-685E-406D-8EE4-9CFD7A940C61}"/>
              </a:ext>
            </a:extLst>
          </p:cNvPr>
          <p:cNvSpPr>
            <a:spLocks noGrp="1"/>
          </p:cNvSpPr>
          <p:nvPr>
            <p:ph type="body" sz="quarter" idx="10" hasCustomPrompt="1"/>
          </p:nvPr>
        </p:nvSpPr>
        <p:spPr>
          <a:xfrm>
            <a:off x="276219" y="2004687"/>
            <a:ext cx="8582031" cy="639071"/>
          </a:xfrm>
        </p:spPr>
        <p:txBody>
          <a:bodyPr/>
          <a:lstStyle>
            <a:lvl1pPr marL="0" marR="0" indent="0" algn="l" defTabSz="456850" rtl="0" eaLnBrk="1" fontAlgn="auto" latinLnBrk="0" hangingPunct="1">
              <a:lnSpc>
                <a:spcPct val="100000"/>
              </a:lnSpc>
              <a:spcBef>
                <a:spcPct val="20000"/>
              </a:spcBef>
              <a:spcAft>
                <a:spcPts val="0"/>
              </a:spcAft>
              <a:buClrTx/>
              <a:buSzTx/>
              <a:buFont typeface="Arial"/>
              <a:buNone/>
              <a:tabLst/>
              <a:defRPr sz="3600" b="1">
                <a:solidFill>
                  <a:srgbClr val="DF0024"/>
                </a:solidFill>
                <a:latin typeface="+mj-lt"/>
              </a:defRPr>
            </a:lvl1pPr>
          </a:lstStyle>
          <a:p>
            <a:pPr lvl="0"/>
            <a:r>
              <a:rPr lang="es-ES" dirty="0" err="1" smtClean="0"/>
              <a:t>Subtitle</a:t>
            </a:r>
            <a:endParaRPr lang="en-US" dirty="0"/>
          </a:p>
        </p:txBody>
      </p:sp>
      <p:pic>
        <p:nvPicPr>
          <p:cNvPr id="11" name="Imagen 10">
            <a:extLst>
              <a:ext uri="{FF2B5EF4-FFF2-40B4-BE49-F238E27FC236}">
                <a16:creationId xmlns="" xmlns:a16="http://schemas.microsoft.com/office/drawing/2014/main" id="{44539CCF-2C0E-4B2C-9A57-CD5C55CDAFBE}"/>
              </a:ext>
            </a:extLst>
          </p:cNvPr>
          <p:cNvPicPr>
            <a:picLocks noChangeAspect="1"/>
          </p:cNvPicPr>
          <p:nvPr userDrawn="1"/>
        </p:nvPicPr>
        <p:blipFill>
          <a:blip r:embed="rId3"/>
          <a:stretch>
            <a:fillRect/>
          </a:stretch>
        </p:blipFill>
        <p:spPr>
          <a:xfrm>
            <a:off x="7607910" y="4300537"/>
            <a:ext cx="1275532" cy="525826"/>
          </a:xfrm>
          <a:prstGeom prst="rect">
            <a:avLst/>
          </a:prstGeom>
        </p:spPr>
      </p:pic>
      <p:sp>
        <p:nvSpPr>
          <p:cNvPr id="5" name="Marcador de texto 4"/>
          <p:cNvSpPr>
            <a:spLocks noGrp="1"/>
          </p:cNvSpPr>
          <p:nvPr>
            <p:ph type="body" sz="quarter" idx="11" hasCustomPrompt="1"/>
          </p:nvPr>
        </p:nvSpPr>
        <p:spPr>
          <a:xfrm>
            <a:off x="285750" y="2716213"/>
            <a:ext cx="2741613" cy="431800"/>
          </a:xfrm>
        </p:spPr>
        <p:txBody>
          <a:bodyPr/>
          <a:lstStyle>
            <a:lvl1pPr>
              <a:defRPr/>
            </a:lvl1pPr>
          </a:lstStyle>
          <a:p>
            <a:pPr lvl="0"/>
            <a:r>
              <a:rPr lang="es-ES" dirty="0" err="1" smtClean="0"/>
              <a:t>Name</a:t>
            </a:r>
            <a:endParaRPr lang="es-ES" dirty="0" smtClean="0"/>
          </a:p>
          <a:p>
            <a:pPr lvl="0"/>
            <a:r>
              <a:rPr lang="es-ES" dirty="0" smtClean="0"/>
              <a:t>email</a:t>
            </a:r>
            <a:endParaRPr lang="es-ES" dirty="0"/>
          </a:p>
        </p:txBody>
      </p:sp>
      <p:sp>
        <p:nvSpPr>
          <p:cNvPr id="13" name="Google Shape;35;p13"/>
          <p:cNvSpPr/>
          <p:nvPr userDrawn="1"/>
        </p:nvSpPr>
        <p:spPr>
          <a:xfrm>
            <a:off x="4367454" y="2699923"/>
            <a:ext cx="1146172" cy="2436273"/>
          </a:xfrm>
          <a:prstGeom prst="rect">
            <a:avLst/>
          </a:prstGeom>
          <a:blipFill rotWithShape="1">
            <a:blip r:embed="rId4">
              <a:alphaModFix amt="15000"/>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36;p13"/>
          <p:cNvSpPr/>
          <p:nvPr userDrawn="1"/>
        </p:nvSpPr>
        <p:spPr>
          <a:xfrm>
            <a:off x="5689695" y="2728500"/>
            <a:ext cx="1272199" cy="2414999"/>
          </a:xfrm>
          <a:prstGeom prst="rect">
            <a:avLst/>
          </a:prstGeom>
          <a:blipFill rotWithShape="1">
            <a:blip r:embed="rId5">
              <a:alphaModFix amt="15000"/>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37;p13"/>
          <p:cNvSpPr/>
          <p:nvPr userDrawn="1"/>
        </p:nvSpPr>
        <p:spPr>
          <a:xfrm>
            <a:off x="7082006" y="2445980"/>
            <a:ext cx="984638" cy="2710041"/>
          </a:xfrm>
          <a:prstGeom prst="rect">
            <a:avLst/>
          </a:prstGeom>
          <a:blipFill rotWithShape="1">
            <a:blip r:embed="rId6">
              <a:alphaModFix amt="15000"/>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49374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mod="1">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Estructura compositiva">
    <p:spTree>
      <p:nvGrpSpPr>
        <p:cNvPr id="1" name=""/>
        <p:cNvGrpSpPr/>
        <p:nvPr/>
      </p:nvGrpSpPr>
      <p:grpSpPr>
        <a:xfrm>
          <a:off x="0" y="0"/>
          <a:ext cx="0" cy="0"/>
          <a:chOff x="0" y="0"/>
          <a:chExt cx="0" cy="0"/>
        </a:xfrm>
      </p:grpSpPr>
      <p:sp>
        <p:nvSpPr>
          <p:cNvPr id="3" name="Rectángulo 2">
            <a:extLst>
              <a:ext uri="{FF2B5EF4-FFF2-40B4-BE49-F238E27FC236}">
                <a16:creationId xmlns="" xmlns:a16="http://schemas.microsoft.com/office/drawing/2014/main" id="{EEA19CB6-731A-476B-B36F-CAB1B206B6F9}"/>
              </a:ext>
            </a:extLst>
          </p:cNvPr>
          <p:cNvSpPr/>
          <p:nvPr userDrawn="1"/>
        </p:nvSpPr>
        <p:spPr>
          <a:xfrm>
            <a:off x="289593" y="342900"/>
            <a:ext cx="8572226" cy="4457700"/>
          </a:xfrm>
          <a:prstGeom prst="rect">
            <a:avLst/>
          </a:prstGeom>
          <a:solidFill>
            <a:schemeClr val="bg1">
              <a:lumMod val="85000"/>
              <a:alpha val="3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75"/>
          </a:p>
        </p:txBody>
      </p:sp>
      <p:sp>
        <p:nvSpPr>
          <p:cNvPr id="4" name="Rectángulo 3">
            <a:extLst>
              <a:ext uri="{FF2B5EF4-FFF2-40B4-BE49-F238E27FC236}">
                <a16:creationId xmlns="" xmlns:a16="http://schemas.microsoft.com/office/drawing/2014/main" id="{8EE8B8B9-C1C5-413F-AD92-013147A16C9C}"/>
              </a:ext>
            </a:extLst>
          </p:cNvPr>
          <p:cNvSpPr/>
          <p:nvPr userDrawn="1"/>
        </p:nvSpPr>
        <p:spPr>
          <a:xfrm>
            <a:off x="1571625" y="345186"/>
            <a:ext cx="171450" cy="44577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75"/>
          </a:p>
        </p:txBody>
      </p:sp>
      <p:sp>
        <p:nvSpPr>
          <p:cNvPr id="16" name="Rectángulo 15">
            <a:extLst>
              <a:ext uri="{FF2B5EF4-FFF2-40B4-BE49-F238E27FC236}">
                <a16:creationId xmlns="" xmlns:a16="http://schemas.microsoft.com/office/drawing/2014/main" id="{41A9FDD3-9A5A-461E-ABE8-27A3287594A7}"/>
              </a:ext>
            </a:extLst>
          </p:cNvPr>
          <p:cNvSpPr/>
          <p:nvPr userDrawn="1"/>
        </p:nvSpPr>
        <p:spPr>
          <a:xfrm>
            <a:off x="3028950" y="345186"/>
            <a:ext cx="171450" cy="44577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75"/>
          </a:p>
        </p:txBody>
      </p:sp>
      <p:sp>
        <p:nvSpPr>
          <p:cNvPr id="17" name="Rectángulo 16">
            <a:extLst>
              <a:ext uri="{FF2B5EF4-FFF2-40B4-BE49-F238E27FC236}">
                <a16:creationId xmlns="" xmlns:a16="http://schemas.microsoft.com/office/drawing/2014/main" id="{F399442D-EDD2-4757-9F9A-24277186C825}"/>
              </a:ext>
            </a:extLst>
          </p:cNvPr>
          <p:cNvSpPr/>
          <p:nvPr userDrawn="1"/>
        </p:nvSpPr>
        <p:spPr>
          <a:xfrm>
            <a:off x="4486275" y="345186"/>
            <a:ext cx="171450" cy="44577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75"/>
          </a:p>
        </p:txBody>
      </p:sp>
      <p:sp>
        <p:nvSpPr>
          <p:cNvPr id="18" name="Rectángulo 17">
            <a:extLst>
              <a:ext uri="{FF2B5EF4-FFF2-40B4-BE49-F238E27FC236}">
                <a16:creationId xmlns="" xmlns:a16="http://schemas.microsoft.com/office/drawing/2014/main" id="{7269E28A-A74B-4AEB-B122-7E52A3EC8D11}"/>
              </a:ext>
            </a:extLst>
          </p:cNvPr>
          <p:cNvSpPr/>
          <p:nvPr userDrawn="1"/>
        </p:nvSpPr>
        <p:spPr>
          <a:xfrm>
            <a:off x="5943600" y="345186"/>
            <a:ext cx="171450" cy="44577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75"/>
          </a:p>
        </p:txBody>
      </p:sp>
      <p:sp>
        <p:nvSpPr>
          <p:cNvPr id="19" name="Rectángulo 18">
            <a:extLst>
              <a:ext uri="{FF2B5EF4-FFF2-40B4-BE49-F238E27FC236}">
                <a16:creationId xmlns="" xmlns:a16="http://schemas.microsoft.com/office/drawing/2014/main" id="{303A74D0-2BFE-47F9-A8E4-D73B03CFDCDF}"/>
              </a:ext>
            </a:extLst>
          </p:cNvPr>
          <p:cNvSpPr/>
          <p:nvPr userDrawn="1"/>
        </p:nvSpPr>
        <p:spPr>
          <a:xfrm>
            <a:off x="7400925" y="345186"/>
            <a:ext cx="171450" cy="44577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75"/>
          </a:p>
        </p:txBody>
      </p:sp>
      <p:pic>
        <p:nvPicPr>
          <p:cNvPr id="20" name="Logo en blanco" hidden="1">
            <a:extLst>
              <a:ext uri="{FF2B5EF4-FFF2-40B4-BE49-F238E27FC236}">
                <a16:creationId xmlns="" xmlns:a16="http://schemas.microsoft.com/office/drawing/2014/main" id="{7009450A-7CD3-4DFE-AFBD-1668C256A0BA}"/>
              </a:ext>
            </a:extLst>
          </p:cNvPr>
          <p:cNvPicPr>
            <a:picLocks noChangeAspect="1"/>
          </p:cNvPicPr>
          <p:nvPr userDrawn="1"/>
        </p:nvPicPr>
        <p:blipFill>
          <a:blip r:embed="rId2"/>
          <a:stretch>
            <a:fillRect/>
          </a:stretch>
        </p:blipFill>
        <p:spPr>
          <a:xfrm>
            <a:off x="8457694" y="4895323"/>
            <a:ext cx="399998" cy="165310"/>
          </a:xfrm>
          <a:prstGeom prst="rect">
            <a:avLst/>
          </a:prstGeom>
        </p:spPr>
      </p:pic>
      <p:sp>
        <p:nvSpPr>
          <p:cNvPr id="9" name="Marcador de texto 8">
            <a:extLst>
              <a:ext uri="{FF2B5EF4-FFF2-40B4-BE49-F238E27FC236}">
                <a16:creationId xmlns="" xmlns:a16="http://schemas.microsoft.com/office/drawing/2014/main" id="{BB4CE2EE-685E-406D-8EE4-9CFD7A940C61}"/>
              </a:ext>
            </a:extLst>
          </p:cNvPr>
          <p:cNvSpPr>
            <a:spLocks noGrp="1"/>
          </p:cNvSpPr>
          <p:nvPr>
            <p:ph type="body" sz="quarter" idx="10" hasCustomPrompt="1"/>
          </p:nvPr>
        </p:nvSpPr>
        <p:spPr>
          <a:xfrm>
            <a:off x="276219" y="862433"/>
            <a:ext cx="4220900" cy="1452142"/>
          </a:xfrm>
        </p:spPr>
        <p:txBody>
          <a:bodyPr/>
          <a:lstStyle>
            <a:lvl1pPr marL="0" marR="0" indent="0" algn="l" defTabSz="456850" rtl="0" eaLnBrk="1" fontAlgn="auto" latinLnBrk="0" hangingPunct="1">
              <a:lnSpc>
                <a:spcPct val="100000"/>
              </a:lnSpc>
              <a:spcBef>
                <a:spcPct val="20000"/>
              </a:spcBef>
              <a:spcAft>
                <a:spcPts val="0"/>
              </a:spcAft>
              <a:buClrTx/>
              <a:buSzTx/>
              <a:buFont typeface="Arial"/>
              <a:buNone/>
              <a:tabLst/>
              <a:defRPr>
                <a:solidFill>
                  <a:srgbClr val="666666"/>
                </a:solidFill>
              </a:defRPr>
            </a:lvl1pPr>
            <a:lvl2pPr marL="0" marR="0" indent="0" algn="l" defTabSz="456850" rtl="0" eaLnBrk="1" fontAlgn="auto" latinLnBrk="0" hangingPunct="1">
              <a:lnSpc>
                <a:spcPct val="100000"/>
              </a:lnSpc>
              <a:spcBef>
                <a:spcPct val="20000"/>
              </a:spcBef>
              <a:spcAft>
                <a:spcPts val="0"/>
              </a:spcAft>
              <a:buClrTx/>
              <a:buSzTx/>
              <a:buFont typeface="Arial"/>
              <a:buNone/>
              <a:tabLst/>
              <a:defRPr/>
            </a:lvl2pPr>
            <a:lvl3pPr marL="0" marR="0" indent="0" algn="l" defTabSz="456850" rtl="0" eaLnBrk="1" fontAlgn="auto" latinLnBrk="0" hangingPunct="1">
              <a:lnSpc>
                <a:spcPct val="100000"/>
              </a:lnSpc>
              <a:spcBef>
                <a:spcPct val="20000"/>
              </a:spcBef>
              <a:spcAft>
                <a:spcPts val="0"/>
              </a:spcAft>
              <a:buClrTx/>
              <a:buSzTx/>
              <a:buFont typeface="Arial"/>
              <a:buNone/>
              <a:tabLst/>
              <a:defRPr/>
            </a:lvl3pPr>
            <a:lvl4pPr marL="0" marR="0" indent="0" algn="l" defTabSz="456850" rtl="0" eaLnBrk="1" fontAlgn="auto" latinLnBrk="0" hangingPunct="1">
              <a:lnSpc>
                <a:spcPct val="100000"/>
              </a:lnSpc>
              <a:spcBef>
                <a:spcPct val="20000"/>
              </a:spcBef>
              <a:spcAft>
                <a:spcPts val="0"/>
              </a:spcAft>
              <a:buClrTx/>
              <a:buSzTx/>
              <a:buFont typeface="Arial"/>
              <a:buNone/>
              <a:tabLst/>
              <a:defRPr/>
            </a:lvl4pPr>
            <a:lvl5pPr marL="135000" marR="0" indent="0" algn="l" defTabSz="456850" rtl="0" eaLnBrk="1" fontAlgn="auto" latinLnBrk="0" hangingPunct="1">
              <a:lnSpc>
                <a:spcPct val="100000"/>
              </a:lnSpc>
              <a:spcBef>
                <a:spcPct val="20000"/>
              </a:spcBef>
              <a:spcAft>
                <a:spcPts val="0"/>
              </a:spcAft>
              <a:buClrTx/>
              <a:buSzTx/>
              <a:buFont typeface="Arial"/>
              <a:buNone/>
              <a:tabLst/>
              <a:defRPr/>
            </a:lvl5pPr>
          </a:lstStyle>
          <a:p>
            <a:pPr marL="0" marR="0" lvl="0" indent="0" algn="l" defTabSz="456850" rtl="0" eaLnBrk="1" fontAlgn="auto" latinLnBrk="0" hangingPunct="1">
              <a:lnSpc>
                <a:spcPct val="100000"/>
              </a:lnSpc>
              <a:spcBef>
                <a:spcPct val="20000"/>
              </a:spcBef>
              <a:spcAft>
                <a:spcPts val="0"/>
              </a:spcAft>
              <a:buClrTx/>
              <a:buSzTx/>
              <a:buFont typeface="Arial"/>
              <a:buNone/>
              <a:tabLst/>
              <a:defRPr/>
            </a:pPr>
            <a:r>
              <a:rPr lang="es-ES" dirty="0" smtClean="0"/>
              <a:t>General </a:t>
            </a:r>
            <a:r>
              <a:rPr lang="es-ES" dirty="0" err="1" smtClean="0"/>
              <a:t>style</a:t>
            </a:r>
            <a:r>
              <a:rPr lang="es-ES" dirty="0" smtClean="0"/>
              <a:t> </a:t>
            </a:r>
            <a:r>
              <a:rPr lang="es-ES" dirty="0" err="1" smtClean="0"/>
              <a:t>first</a:t>
            </a:r>
            <a:r>
              <a:rPr lang="es-ES" dirty="0" smtClean="0"/>
              <a:t> </a:t>
            </a:r>
            <a:r>
              <a:rPr lang="es-ES" dirty="0" err="1" smtClean="0"/>
              <a:t>level</a:t>
            </a:r>
            <a:endParaRPr lang="en-US" dirty="0" smtClean="0"/>
          </a:p>
          <a:p>
            <a:pPr marL="0" marR="0" lvl="1" indent="0" algn="l" defTabSz="456850" rtl="0" eaLnBrk="1" fontAlgn="auto" latinLnBrk="0" hangingPunct="1">
              <a:lnSpc>
                <a:spcPct val="100000"/>
              </a:lnSpc>
              <a:spcBef>
                <a:spcPct val="20000"/>
              </a:spcBef>
              <a:spcAft>
                <a:spcPts val="0"/>
              </a:spcAft>
              <a:buClrTx/>
              <a:buSzTx/>
              <a:buFont typeface="Arial"/>
              <a:buNone/>
              <a:tabLst/>
              <a:defRPr/>
            </a:pPr>
            <a:r>
              <a:rPr lang="es-ES" dirty="0" smtClean="0"/>
              <a:t>General </a:t>
            </a:r>
            <a:r>
              <a:rPr lang="es-ES" dirty="0" err="1" smtClean="0"/>
              <a:t>style</a:t>
            </a:r>
            <a:r>
              <a:rPr lang="es-ES" dirty="0" smtClean="0"/>
              <a:t> </a:t>
            </a:r>
            <a:r>
              <a:rPr lang="es-ES" dirty="0" err="1" smtClean="0"/>
              <a:t>second</a:t>
            </a:r>
            <a:r>
              <a:rPr lang="es-ES" dirty="0" smtClean="0"/>
              <a:t> </a:t>
            </a:r>
            <a:r>
              <a:rPr lang="es-ES" dirty="0" err="1" smtClean="0"/>
              <a:t>level</a:t>
            </a:r>
            <a:endParaRPr lang="en-US" dirty="0" smtClean="0"/>
          </a:p>
          <a:p>
            <a:pPr marL="0" marR="0" lvl="2" indent="0" algn="l" defTabSz="456850" rtl="0" eaLnBrk="1" fontAlgn="auto" latinLnBrk="0" hangingPunct="1">
              <a:lnSpc>
                <a:spcPct val="100000"/>
              </a:lnSpc>
              <a:spcBef>
                <a:spcPct val="20000"/>
              </a:spcBef>
              <a:spcAft>
                <a:spcPts val="0"/>
              </a:spcAft>
              <a:buClrTx/>
              <a:buSzTx/>
              <a:buFont typeface="Arial"/>
              <a:buNone/>
              <a:tabLst/>
              <a:defRPr/>
            </a:pPr>
            <a:r>
              <a:rPr lang="es-ES" dirty="0" smtClean="0"/>
              <a:t>General </a:t>
            </a:r>
            <a:r>
              <a:rPr lang="es-ES" dirty="0" err="1" smtClean="0"/>
              <a:t>style</a:t>
            </a:r>
            <a:r>
              <a:rPr lang="es-ES" dirty="0" smtClean="0"/>
              <a:t> </a:t>
            </a:r>
            <a:r>
              <a:rPr lang="es-ES" dirty="0" err="1" smtClean="0"/>
              <a:t>third</a:t>
            </a:r>
            <a:r>
              <a:rPr lang="es-ES" dirty="0" smtClean="0"/>
              <a:t> </a:t>
            </a:r>
            <a:r>
              <a:rPr lang="es-ES" dirty="0" err="1" smtClean="0"/>
              <a:t>level</a:t>
            </a:r>
            <a:endParaRPr lang="en-US" dirty="0"/>
          </a:p>
          <a:p>
            <a:pPr marL="0" marR="0" lvl="3" indent="0" algn="l" defTabSz="456850" rtl="0" eaLnBrk="1" fontAlgn="auto" latinLnBrk="0" hangingPunct="1">
              <a:lnSpc>
                <a:spcPct val="100000"/>
              </a:lnSpc>
              <a:spcBef>
                <a:spcPct val="20000"/>
              </a:spcBef>
              <a:spcAft>
                <a:spcPts val="0"/>
              </a:spcAft>
              <a:buClrTx/>
              <a:buSzTx/>
              <a:buFont typeface="Arial"/>
              <a:buNone/>
              <a:tabLst/>
              <a:defRPr/>
            </a:pPr>
            <a:r>
              <a:rPr lang="es-ES" dirty="0" smtClean="0"/>
              <a:t>General </a:t>
            </a:r>
            <a:r>
              <a:rPr lang="es-ES" dirty="0" err="1" smtClean="0"/>
              <a:t>style</a:t>
            </a:r>
            <a:r>
              <a:rPr lang="es-ES" dirty="0" smtClean="0"/>
              <a:t> </a:t>
            </a:r>
            <a:r>
              <a:rPr lang="es-ES" dirty="0" err="1" smtClean="0"/>
              <a:t>fourth</a:t>
            </a:r>
            <a:r>
              <a:rPr lang="es-ES" dirty="0" smtClean="0"/>
              <a:t> </a:t>
            </a:r>
            <a:r>
              <a:rPr lang="es-ES" dirty="0" err="1" smtClean="0"/>
              <a:t>level</a:t>
            </a:r>
            <a:endParaRPr lang="en-US" dirty="0"/>
          </a:p>
          <a:p>
            <a:pPr marL="135000" marR="0" lvl="4" indent="0" algn="l" defTabSz="456850" rtl="0" eaLnBrk="1" fontAlgn="auto" latinLnBrk="0" hangingPunct="1">
              <a:lnSpc>
                <a:spcPct val="100000"/>
              </a:lnSpc>
              <a:spcBef>
                <a:spcPct val="20000"/>
              </a:spcBef>
              <a:spcAft>
                <a:spcPts val="0"/>
              </a:spcAft>
              <a:buClrTx/>
              <a:buSzTx/>
              <a:buFont typeface="Arial"/>
              <a:buNone/>
              <a:tabLst/>
              <a:defRPr/>
            </a:pPr>
            <a:r>
              <a:rPr lang="es-ES" dirty="0" smtClean="0"/>
              <a:t>General </a:t>
            </a:r>
            <a:r>
              <a:rPr lang="es-ES" dirty="0" err="1" smtClean="0"/>
              <a:t>style</a:t>
            </a:r>
            <a:r>
              <a:rPr lang="es-ES" dirty="0" smtClean="0"/>
              <a:t> </a:t>
            </a:r>
            <a:r>
              <a:rPr lang="es-ES" dirty="0" err="1" smtClean="0"/>
              <a:t>fifth</a:t>
            </a:r>
            <a:r>
              <a:rPr lang="es-ES" dirty="0" smtClean="0"/>
              <a:t> </a:t>
            </a:r>
            <a:r>
              <a:rPr lang="es-ES" dirty="0" err="1" smtClean="0"/>
              <a:t>level</a:t>
            </a:r>
            <a:endParaRPr lang="en-US" dirty="0"/>
          </a:p>
          <a:p>
            <a:pPr lvl="0"/>
            <a:endParaRPr lang="en-US" dirty="0"/>
          </a:p>
          <a:p>
            <a:pPr lvl="0"/>
            <a:endParaRPr lang="en-US" dirty="0"/>
          </a:p>
          <a:p>
            <a:pPr lvl="0"/>
            <a:endParaRPr lang="en-US" dirty="0"/>
          </a:p>
        </p:txBody>
      </p:sp>
      <p:sp>
        <p:nvSpPr>
          <p:cNvPr id="14" name="Marcador N Diapo">
            <a:extLst>
              <a:ext uri="{FF2B5EF4-FFF2-40B4-BE49-F238E27FC236}">
                <a16:creationId xmlns="" xmlns:a16="http://schemas.microsoft.com/office/drawing/2014/main" id="{169D6388-8AA7-4E3E-A841-A1686E6589AA}"/>
              </a:ext>
            </a:extLst>
          </p:cNvPr>
          <p:cNvSpPr>
            <a:spLocks noGrp="1"/>
          </p:cNvSpPr>
          <p:nvPr>
            <p:ph type="sldNum" sz="quarter" idx="4"/>
          </p:nvPr>
        </p:nvSpPr>
        <p:spPr>
          <a:xfrm>
            <a:off x="3543137" y="4864461"/>
            <a:ext cx="2057727" cy="176213"/>
          </a:xfrm>
          <a:prstGeom prst="rect">
            <a:avLst/>
          </a:prstGeom>
        </p:spPr>
        <p:txBody>
          <a:bodyPr vert="horz" lIns="0" tIns="0" rIns="0" bIns="0" rtlCol="0" anchor="b" anchorCtr="1"/>
          <a:lstStyle>
            <a:lvl1pPr algn="ctr">
              <a:defRPr lang="en-US" sz="750" smtClean="0">
                <a:solidFill>
                  <a:srgbClr val="D10021"/>
                </a:solidFill>
                <a:cs typeface="Verdana"/>
              </a:defRPr>
            </a:lvl1pPr>
          </a:lstStyle>
          <a:p>
            <a:r>
              <a:rPr lang="en-US" dirty="0" smtClean="0"/>
              <a:t>P</a:t>
            </a:r>
            <a:r>
              <a:rPr lang="es-ES" dirty="0" err="1" smtClean="0"/>
              <a:t>age</a:t>
            </a:r>
            <a:r>
              <a:rPr lang="en-US" dirty="0" smtClean="0"/>
              <a:t>. </a:t>
            </a:r>
            <a:fld id="{6EA1CDEB-99A0-4F13-B8D0-26CBF3AB4908}" type="slidenum">
              <a:rPr smtClean="0"/>
              <a:pPr/>
              <a:t>‹Nº›</a:t>
            </a:fld>
            <a:endParaRPr dirty="0"/>
          </a:p>
        </p:txBody>
      </p:sp>
      <p:sp>
        <p:nvSpPr>
          <p:cNvPr id="2" name="Título 1">
            <a:extLst>
              <a:ext uri="{FF2B5EF4-FFF2-40B4-BE49-F238E27FC236}">
                <a16:creationId xmlns="" xmlns:a16="http://schemas.microsoft.com/office/drawing/2014/main" id="{8FB120B2-282D-4EB9-81B6-CE4002604BAC}"/>
              </a:ext>
            </a:extLst>
          </p:cNvPr>
          <p:cNvSpPr>
            <a:spLocks noGrp="1"/>
          </p:cNvSpPr>
          <p:nvPr>
            <p:ph type="title" hasCustomPrompt="1"/>
          </p:nvPr>
        </p:nvSpPr>
        <p:spPr>
          <a:xfrm>
            <a:off x="280061" y="325329"/>
            <a:ext cx="8578189" cy="274746"/>
          </a:xfrm>
        </p:spPr>
        <p:txBody>
          <a:bodyPr wrap="square">
            <a:noAutofit/>
          </a:bodyPr>
          <a:lstStyle>
            <a:lvl1pPr>
              <a:defRPr>
                <a:solidFill>
                  <a:srgbClr val="D10021"/>
                </a:solidFill>
              </a:defRPr>
            </a:lvl1pPr>
          </a:lstStyle>
          <a:p>
            <a:r>
              <a:rPr lang="es-ES" dirty="0" err="1" smtClean="0"/>
              <a:t>Structure</a:t>
            </a:r>
            <a:r>
              <a:rPr lang="es-ES" dirty="0" smtClean="0"/>
              <a:t> </a:t>
            </a:r>
            <a:r>
              <a:rPr lang="es-ES" dirty="0" err="1" smtClean="0"/>
              <a:t>margins</a:t>
            </a:r>
            <a:r>
              <a:rPr lang="es-ES" dirty="0" smtClean="0"/>
              <a:t>, interior </a:t>
            </a:r>
            <a:r>
              <a:rPr lang="es-ES" dirty="0" err="1" smtClean="0"/>
              <a:t>guides</a:t>
            </a:r>
            <a:r>
              <a:rPr lang="es-ES" dirty="0" smtClean="0"/>
              <a:t> and </a:t>
            </a:r>
            <a:r>
              <a:rPr lang="es-ES" dirty="0" err="1" smtClean="0"/>
              <a:t>styles</a:t>
            </a:r>
            <a:endParaRPr lang="en-US" dirty="0"/>
          </a:p>
        </p:txBody>
      </p:sp>
      <p:pic>
        <p:nvPicPr>
          <p:cNvPr id="15" name="Imagen 14"/>
          <p:cNvPicPr>
            <a:picLocks noChangeAspect="1"/>
          </p:cNvPicPr>
          <p:nvPr userDrawn="1"/>
        </p:nvPicPr>
        <p:blipFill>
          <a:blip r:embed="rId3"/>
          <a:stretch>
            <a:fillRect/>
          </a:stretch>
        </p:blipFill>
        <p:spPr>
          <a:xfrm>
            <a:off x="8453560" y="4892004"/>
            <a:ext cx="408259" cy="164022"/>
          </a:xfrm>
          <a:prstGeom prst="rect">
            <a:avLst/>
          </a:prstGeom>
        </p:spPr>
      </p:pic>
    </p:spTree>
    <p:extLst>
      <p:ext uri="{BB962C8B-B14F-4D97-AF65-F5344CB8AC3E}">
        <p14:creationId xmlns:p14="http://schemas.microsoft.com/office/powerpoint/2010/main" val="3275697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_2 lines">
    <p:spTree>
      <p:nvGrpSpPr>
        <p:cNvPr id="1" name=""/>
        <p:cNvGrpSpPr/>
        <p:nvPr/>
      </p:nvGrpSpPr>
      <p:grpSpPr>
        <a:xfrm>
          <a:off x="0" y="0"/>
          <a:ext cx="0" cy="0"/>
          <a:chOff x="0" y="0"/>
          <a:chExt cx="0" cy="0"/>
        </a:xfrm>
      </p:grpSpPr>
      <p:pic>
        <p:nvPicPr>
          <p:cNvPr id="6" name="Imagen 5">
            <a:extLst>
              <a:ext uri="{FF2B5EF4-FFF2-40B4-BE49-F238E27FC236}">
                <a16:creationId xmlns="" xmlns:a16="http://schemas.microsoft.com/office/drawing/2014/main" id="{6605D3D2-0021-4285-9C89-642A8398ABFA}"/>
              </a:ext>
            </a:extLst>
          </p:cNvPr>
          <p:cNvPicPr>
            <a:picLocks noChangeAspect="1"/>
          </p:cNvPicPr>
          <p:nvPr userDrawn="1"/>
        </p:nvPicPr>
        <p:blipFill>
          <a:blip r:embed="rId2"/>
          <a:stretch>
            <a:fillRect/>
          </a:stretch>
        </p:blipFill>
        <p:spPr>
          <a:xfrm>
            <a:off x="0" y="0"/>
            <a:ext cx="9144000" cy="2572085"/>
          </a:xfrm>
          <a:prstGeom prst="rect">
            <a:avLst/>
          </a:prstGeom>
        </p:spPr>
      </p:pic>
      <p:sp>
        <p:nvSpPr>
          <p:cNvPr id="2" name="Título 1">
            <a:extLst>
              <a:ext uri="{FF2B5EF4-FFF2-40B4-BE49-F238E27FC236}">
                <a16:creationId xmlns="" xmlns:a16="http://schemas.microsoft.com/office/drawing/2014/main" id="{8FB120B2-282D-4EB9-81B6-CE4002604BAC}"/>
              </a:ext>
            </a:extLst>
          </p:cNvPr>
          <p:cNvSpPr>
            <a:spLocks noGrp="1"/>
          </p:cNvSpPr>
          <p:nvPr>
            <p:ph type="title" hasCustomPrompt="1"/>
          </p:nvPr>
        </p:nvSpPr>
        <p:spPr>
          <a:xfrm>
            <a:off x="280061" y="325329"/>
            <a:ext cx="4220900" cy="646221"/>
          </a:xfrm>
        </p:spPr>
        <p:txBody>
          <a:bodyPr wrap="square">
            <a:noAutofit/>
          </a:bodyPr>
          <a:lstStyle>
            <a:lvl1pPr>
              <a:defRPr>
                <a:solidFill>
                  <a:schemeClr val="bg1"/>
                </a:solidFill>
              </a:defRPr>
            </a:lvl1pPr>
          </a:lstStyle>
          <a:p>
            <a:r>
              <a:rPr lang="en-US" dirty="0" smtClean="0"/>
              <a:t>Title 2 lines This is the second.</a:t>
            </a:r>
            <a:endParaRPr lang="en-US" dirty="0"/>
          </a:p>
        </p:txBody>
      </p:sp>
      <p:sp>
        <p:nvSpPr>
          <p:cNvPr id="9" name="Marcador de texto 8">
            <a:extLst>
              <a:ext uri="{FF2B5EF4-FFF2-40B4-BE49-F238E27FC236}">
                <a16:creationId xmlns="" xmlns:a16="http://schemas.microsoft.com/office/drawing/2014/main" id="{BB4CE2EE-685E-406D-8EE4-9CFD7A940C61}"/>
              </a:ext>
            </a:extLst>
          </p:cNvPr>
          <p:cNvSpPr>
            <a:spLocks noGrp="1"/>
          </p:cNvSpPr>
          <p:nvPr>
            <p:ph type="body" sz="quarter" idx="10" hasCustomPrompt="1"/>
          </p:nvPr>
        </p:nvSpPr>
        <p:spPr>
          <a:xfrm>
            <a:off x="276219" y="1176758"/>
            <a:ext cx="4220900" cy="1223542"/>
          </a:xfrm>
        </p:spPr>
        <p:txBody>
          <a:bodyPr/>
          <a:lstStyle>
            <a:lvl1pPr marL="0" marR="0" indent="0" algn="l" defTabSz="456850" rtl="0" eaLnBrk="1" fontAlgn="auto" latinLnBrk="0" hangingPunct="1">
              <a:lnSpc>
                <a:spcPct val="100000"/>
              </a:lnSpc>
              <a:spcBef>
                <a:spcPct val="20000"/>
              </a:spcBef>
              <a:spcAft>
                <a:spcPts val="0"/>
              </a:spcAft>
              <a:buClrTx/>
              <a:buSzTx/>
              <a:buFont typeface="Arial"/>
              <a:buNone/>
              <a:tabLst/>
              <a:defRPr>
                <a:solidFill>
                  <a:schemeClr val="bg1"/>
                </a:solidFill>
              </a:defRPr>
            </a:lvl1pPr>
          </a:lstStyle>
          <a:p>
            <a:pPr lvl="0"/>
            <a:r>
              <a:rPr lang="en-US" dirty="0" smtClean="0"/>
              <a:t>Subtitle or text up to 4 lines</a:t>
            </a:r>
          </a:p>
          <a:p>
            <a:pPr lvl="0"/>
            <a:r>
              <a:rPr lang="en-US" dirty="0" smtClean="0"/>
              <a:t>Subtitle or text up to 4 lines</a:t>
            </a:r>
          </a:p>
          <a:p>
            <a:pPr lvl="0"/>
            <a:r>
              <a:rPr lang="en-US" dirty="0" smtClean="0"/>
              <a:t>Subtitle or text up to 4 lines</a:t>
            </a:r>
          </a:p>
          <a:p>
            <a:pPr lvl="0"/>
            <a:r>
              <a:rPr lang="en-US" dirty="0" smtClean="0"/>
              <a:t>Subtitle or text up to 4 lines</a:t>
            </a:r>
            <a:endParaRPr lang="en-US" dirty="0"/>
          </a:p>
          <a:p>
            <a:pPr lvl="0"/>
            <a:endParaRPr lang="en-US" dirty="0"/>
          </a:p>
          <a:p>
            <a:pPr lvl="0"/>
            <a:endParaRPr lang="en-US" dirty="0"/>
          </a:p>
        </p:txBody>
      </p:sp>
      <p:pic>
        <p:nvPicPr>
          <p:cNvPr id="11" name="Imagen 10">
            <a:extLst>
              <a:ext uri="{FF2B5EF4-FFF2-40B4-BE49-F238E27FC236}">
                <a16:creationId xmlns="" xmlns:a16="http://schemas.microsoft.com/office/drawing/2014/main" id="{696315FA-E776-471B-A864-D6CB8EB2081B}"/>
              </a:ext>
            </a:extLst>
          </p:cNvPr>
          <p:cNvPicPr>
            <a:picLocks noChangeAspect="1"/>
          </p:cNvPicPr>
          <p:nvPr userDrawn="1"/>
        </p:nvPicPr>
        <p:blipFill>
          <a:blip r:embed="rId3"/>
          <a:stretch>
            <a:fillRect/>
          </a:stretch>
        </p:blipFill>
        <p:spPr>
          <a:xfrm>
            <a:off x="7607910" y="4300537"/>
            <a:ext cx="1275532" cy="525826"/>
          </a:xfrm>
          <a:prstGeom prst="rect">
            <a:avLst/>
          </a:prstGeom>
        </p:spPr>
      </p:pic>
      <p:sp>
        <p:nvSpPr>
          <p:cNvPr id="8" name="Google Shape;35;p13"/>
          <p:cNvSpPr/>
          <p:nvPr userDrawn="1"/>
        </p:nvSpPr>
        <p:spPr>
          <a:xfrm>
            <a:off x="4367454" y="2699923"/>
            <a:ext cx="1146172" cy="2436273"/>
          </a:xfrm>
          <a:prstGeom prst="rect">
            <a:avLst/>
          </a:prstGeom>
          <a:blipFill rotWithShape="1">
            <a:blip r:embed="rId4">
              <a:alphaModFix amt="15000"/>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36;p13"/>
          <p:cNvSpPr/>
          <p:nvPr userDrawn="1"/>
        </p:nvSpPr>
        <p:spPr>
          <a:xfrm>
            <a:off x="5689695" y="2728500"/>
            <a:ext cx="1272199" cy="2414999"/>
          </a:xfrm>
          <a:prstGeom prst="rect">
            <a:avLst/>
          </a:prstGeom>
          <a:blipFill rotWithShape="1">
            <a:blip r:embed="rId5">
              <a:alphaModFix amt="15000"/>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37;p13"/>
          <p:cNvSpPr/>
          <p:nvPr userDrawn="1"/>
        </p:nvSpPr>
        <p:spPr>
          <a:xfrm>
            <a:off x="7082006" y="2445980"/>
            <a:ext cx="984638" cy="2710041"/>
          </a:xfrm>
          <a:prstGeom prst="rect">
            <a:avLst/>
          </a:prstGeom>
          <a:blipFill rotWithShape="1">
            <a:blip r:embed="rId6">
              <a:alphaModFix amt="15000"/>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59620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mod="1">
    <p:ext uri="{DCECCB84-F9BA-43D5-87BE-67443E8EF086}">
      <p15:sldGuideLst xmlns:p15="http://schemas.microsoft.com/office/powerpoint/2012/main">
        <p15:guide id="3" orient="horz" pos="1512" userDrawn="1">
          <p15:clr>
            <a:srgbClr val="FBAE40"/>
          </p15:clr>
        </p15:guide>
        <p15:guide id="4" orient="horz" pos="558" userDrawn="1">
          <p15:clr>
            <a:srgbClr val="FBAE40"/>
          </p15:clr>
        </p15:guide>
        <p15:guide id="5" orient="horz" pos="86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_2 lines + Image">
    <p:spTree>
      <p:nvGrpSpPr>
        <p:cNvPr id="1" name=""/>
        <p:cNvGrpSpPr/>
        <p:nvPr/>
      </p:nvGrpSpPr>
      <p:grpSpPr>
        <a:xfrm>
          <a:off x="0" y="0"/>
          <a:ext cx="0" cy="0"/>
          <a:chOff x="0" y="0"/>
          <a:chExt cx="0" cy="0"/>
        </a:xfrm>
      </p:grpSpPr>
      <p:pic>
        <p:nvPicPr>
          <p:cNvPr id="6" name="Imagen 5">
            <a:extLst>
              <a:ext uri="{FF2B5EF4-FFF2-40B4-BE49-F238E27FC236}">
                <a16:creationId xmlns="" xmlns:a16="http://schemas.microsoft.com/office/drawing/2014/main" id="{6605D3D2-0021-4285-9C89-642A8398ABFA}"/>
              </a:ext>
            </a:extLst>
          </p:cNvPr>
          <p:cNvPicPr>
            <a:picLocks noChangeAspect="1"/>
          </p:cNvPicPr>
          <p:nvPr userDrawn="1"/>
        </p:nvPicPr>
        <p:blipFill>
          <a:blip r:embed="rId2"/>
          <a:stretch>
            <a:fillRect/>
          </a:stretch>
        </p:blipFill>
        <p:spPr>
          <a:xfrm>
            <a:off x="0" y="0"/>
            <a:ext cx="9144000" cy="2572085"/>
          </a:xfrm>
          <a:prstGeom prst="rect">
            <a:avLst/>
          </a:prstGeom>
        </p:spPr>
      </p:pic>
      <p:sp>
        <p:nvSpPr>
          <p:cNvPr id="2" name="Título 1">
            <a:extLst>
              <a:ext uri="{FF2B5EF4-FFF2-40B4-BE49-F238E27FC236}">
                <a16:creationId xmlns="" xmlns:a16="http://schemas.microsoft.com/office/drawing/2014/main" id="{8FB120B2-282D-4EB9-81B6-CE4002604BAC}"/>
              </a:ext>
            </a:extLst>
          </p:cNvPr>
          <p:cNvSpPr>
            <a:spLocks noGrp="1"/>
          </p:cNvSpPr>
          <p:nvPr>
            <p:ph type="title" hasCustomPrompt="1"/>
          </p:nvPr>
        </p:nvSpPr>
        <p:spPr>
          <a:xfrm>
            <a:off x="280061" y="325329"/>
            <a:ext cx="4220900" cy="646221"/>
          </a:xfrm>
        </p:spPr>
        <p:txBody>
          <a:bodyPr wrap="square">
            <a:noAutofit/>
          </a:bodyPr>
          <a:lstStyle>
            <a:lvl1pPr>
              <a:defRPr>
                <a:solidFill>
                  <a:schemeClr val="bg1"/>
                </a:solidFill>
              </a:defRPr>
            </a:lvl1pPr>
          </a:lstStyle>
          <a:p>
            <a:r>
              <a:rPr lang="en-US" dirty="0" smtClean="0"/>
              <a:t>Title 2 lines This is the second.</a:t>
            </a:r>
            <a:endParaRPr lang="en-US" dirty="0"/>
          </a:p>
        </p:txBody>
      </p:sp>
      <p:sp>
        <p:nvSpPr>
          <p:cNvPr id="9" name="Marcador de texto 8">
            <a:extLst>
              <a:ext uri="{FF2B5EF4-FFF2-40B4-BE49-F238E27FC236}">
                <a16:creationId xmlns="" xmlns:a16="http://schemas.microsoft.com/office/drawing/2014/main" id="{BB4CE2EE-685E-406D-8EE4-9CFD7A940C61}"/>
              </a:ext>
            </a:extLst>
          </p:cNvPr>
          <p:cNvSpPr>
            <a:spLocks noGrp="1"/>
          </p:cNvSpPr>
          <p:nvPr>
            <p:ph type="body" sz="quarter" idx="10" hasCustomPrompt="1"/>
          </p:nvPr>
        </p:nvSpPr>
        <p:spPr>
          <a:xfrm>
            <a:off x="276219" y="1176758"/>
            <a:ext cx="4220900" cy="1223542"/>
          </a:xfrm>
        </p:spPr>
        <p:txBody>
          <a:bodyPr/>
          <a:lstStyle>
            <a:lvl1pPr marL="0" marR="0" indent="0" algn="l" defTabSz="456850" rtl="0" eaLnBrk="1" fontAlgn="auto" latinLnBrk="0" hangingPunct="1">
              <a:lnSpc>
                <a:spcPct val="100000"/>
              </a:lnSpc>
              <a:spcBef>
                <a:spcPct val="20000"/>
              </a:spcBef>
              <a:spcAft>
                <a:spcPts val="0"/>
              </a:spcAft>
              <a:buClrTx/>
              <a:buSzTx/>
              <a:buFont typeface="Arial"/>
              <a:buNone/>
              <a:tabLst/>
              <a:defRPr>
                <a:solidFill>
                  <a:schemeClr val="bg1"/>
                </a:solidFill>
              </a:defRPr>
            </a:lvl1pPr>
          </a:lstStyle>
          <a:p>
            <a:pPr lvl="0"/>
            <a:r>
              <a:rPr lang="en-US" dirty="0" smtClean="0"/>
              <a:t>Subtitle or text up to 4 lines</a:t>
            </a:r>
          </a:p>
          <a:p>
            <a:pPr lvl="0"/>
            <a:r>
              <a:rPr lang="en-US" dirty="0" smtClean="0"/>
              <a:t>Subtitle or text up to 4 lines</a:t>
            </a:r>
          </a:p>
          <a:p>
            <a:pPr lvl="0"/>
            <a:r>
              <a:rPr lang="en-US" dirty="0" smtClean="0"/>
              <a:t>Subtitle or text up to 4 lines</a:t>
            </a:r>
          </a:p>
          <a:p>
            <a:pPr lvl="0"/>
            <a:r>
              <a:rPr lang="en-US" dirty="0" smtClean="0"/>
              <a:t>Subtitle or text up to 4 lines</a:t>
            </a:r>
          </a:p>
          <a:p>
            <a:pPr lvl="0"/>
            <a:endParaRPr lang="en-US" dirty="0"/>
          </a:p>
          <a:p>
            <a:pPr lvl="0"/>
            <a:endParaRPr lang="en-US" dirty="0"/>
          </a:p>
        </p:txBody>
      </p:sp>
      <p:sp>
        <p:nvSpPr>
          <p:cNvPr id="10" name="Marcador de posición de imagen 3">
            <a:extLst>
              <a:ext uri="{FF2B5EF4-FFF2-40B4-BE49-F238E27FC236}">
                <a16:creationId xmlns="" xmlns:a16="http://schemas.microsoft.com/office/drawing/2014/main" id="{C8A4F127-C675-44B7-B4EA-2EDC5DBD2A8D}"/>
              </a:ext>
            </a:extLst>
          </p:cNvPr>
          <p:cNvSpPr>
            <a:spLocks noGrp="1"/>
          </p:cNvSpPr>
          <p:nvPr>
            <p:ph type="pic" sz="quarter" idx="11" hasCustomPrompt="1"/>
          </p:nvPr>
        </p:nvSpPr>
        <p:spPr>
          <a:xfrm>
            <a:off x="4800600" y="342900"/>
            <a:ext cx="4356753" cy="2229185"/>
          </a:xfrm>
        </p:spPr>
        <p:txBody>
          <a:bodyPr/>
          <a:lstStyle/>
          <a:p>
            <a:r>
              <a:rPr lang="en-US" dirty="0" smtClean="0"/>
              <a:t>Click on the icon to add an image</a:t>
            </a:r>
            <a:endParaRPr lang="en-US" dirty="0"/>
          </a:p>
        </p:txBody>
      </p:sp>
      <p:pic>
        <p:nvPicPr>
          <p:cNvPr id="12" name="Imagen 11">
            <a:extLst>
              <a:ext uri="{FF2B5EF4-FFF2-40B4-BE49-F238E27FC236}">
                <a16:creationId xmlns="" xmlns:a16="http://schemas.microsoft.com/office/drawing/2014/main" id="{690843DD-FE64-449C-AF86-90F27623CB11}"/>
              </a:ext>
            </a:extLst>
          </p:cNvPr>
          <p:cNvPicPr>
            <a:picLocks noChangeAspect="1"/>
          </p:cNvPicPr>
          <p:nvPr userDrawn="1"/>
        </p:nvPicPr>
        <p:blipFill>
          <a:blip r:embed="rId3"/>
          <a:stretch>
            <a:fillRect/>
          </a:stretch>
        </p:blipFill>
        <p:spPr>
          <a:xfrm>
            <a:off x="7607910" y="4300537"/>
            <a:ext cx="1275532" cy="525826"/>
          </a:xfrm>
          <a:prstGeom prst="rect">
            <a:avLst/>
          </a:prstGeom>
        </p:spPr>
      </p:pic>
      <p:sp>
        <p:nvSpPr>
          <p:cNvPr id="14" name="Google Shape;35;p13"/>
          <p:cNvSpPr/>
          <p:nvPr userDrawn="1"/>
        </p:nvSpPr>
        <p:spPr>
          <a:xfrm>
            <a:off x="4367454" y="2699923"/>
            <a:ext cx="1146172" cy="2436273"/>
          </a:xfrm>
          <a:prstGeom prst="rect">
            <a:avLst/>
          </a:prstGeom>
          <a:blipFill rotWithShape="1">
            <a:blip r:embed="rId4">
              <a:alphaModFix amt="15000"/>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36;p13"/>
          <p:cNvSpPr/>
          <p:nvPr userDrawn="1"/>
        </p:nvSpPr>
        <p:spPr>
          <a:xfrm>
            <a:off x="5689695" y="2728500"/>
            <a:ext cx="1272199" cy="2414999"/>
          </a:xfrm>
          <a:prstGeom prst="rect">
            <a:avLst/>
          </a:prstGeom>
          <a:blipFill rotWithShape="1">
            <a:blip r:embed="rId5">
              <a:alphaModFix amt="15000"/>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 name="Google Shape;37;p13"/>
          <p:cNvSpPr/>
          <p:nvPr userDrawn="1"/>
        </p:nvSpPr>
        <p:spPr>
          <a:xfrm>
            <a:off x="7082006" y="2445980"/>
            <a:ext cx="984638" cy="2710041"/>
          </a:xfrm>
          <a:prstGeom prst="rect">
            <a:avLst/>
          </a:prstGeom>
          <a:blipFill rotWithShape="1">
            <a:blip r:embed="rId6">
              <a:alphaModFix amt="15000"/>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07387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mod="1">
    <p:ext uri="{DCECCB84-F9BA-43D5-87BE-67443E8EF086}">
      <p15:sldGuideLst xmlns:p15="http://schemas.microsoft.com/office/powerpoint/2012/main">
        <p15:guide id="3" orient="horz" pos="1512" userDrawn="1">
          <p15:clr>
            <a:srgbClr val="FBAE40"/>
          </p15:clr>
        </p15:guide>
        <p15:guide id="4" orient="horz" pos="558" userDrawn="1">
          <p15:clr>
            <a:srgbClr val="FBAE40"/>
          </p15:clr>
        </p15:guide>
        <p15:guide id="5" orient="horz" pos="86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_3 lines">
    <p:spTree>
      <p:nvGrpSpPr>
        <p:cNvPr id="1" name=""/>
        <p:cNvGrpSpPr/>
        <p:nvPr/>
      </p:nvGrpSpPr>
      <p:grpSpPr>
        <a:xfrm>
          <a:off x="0" y="0"/>
          <a:ext cx="0" cy="0"/>
          <a:chOff x="0" y="0"/>
          <a:chExt cx="0" cy="0"/>
        </a:xfrm>
      </p:grpSpPr>
      <p:pic>
        <p:nvPicPr>
          <p:cNvPr id="10" name="Imagen 9">
            <a:extLst>
              <a:ext uri="{FF2B5EF4-FFF2-40B4-BE49-F238E27FC236}">
                <a16:creationId xmlns="" xmlns:a16="http://schemas.microsoft.com/office/drawing/2014/main" id="{2AAFE610-1806-4F41-9644-3EA838F17BEB}"/>
              </a:ext>
            </a:extLst>
          </p:cNvPr>
          <p:cNvPicPr>
            <a:picLocks noChangeAspect="1"/>
          </p:cNvPicPr>
          <p:nvPr userDrawn="1"/>
        </p:nvPicPr>
        <p:blipFill>
          <a:blip r:embed="rId2"/>
          <a:stretch>
            <a:fillRect/>
          </a:stretch>
        </p:blipFill>
        <p:spPr>
          <a:xfrm>
            <a:off x="1" y="2"/>
            <a:ext cx="9143709" cy="4000893"/>
          </a:xfrm>
          <a:prstGeom prst="rect">
            <a:avLst/>
          </a:prstGeom>
        </p:spPr>
      </p:pic>
      <p:sp>
        <p:nvSpPr>
          <p:cNvPr id="2" name="Título 1">
            <a:extLst>
              <a:ext uri="{FF2B5EF4-FFF2-40B4-BE49-F238E27FC236}">
                <a16:creationId xmlns="" xmlns:a16="http://schemas.microsoft.com/office/drawing/2014/main" id="{8FB120B2-282D-4EB9-81B6-CE4002604BAC}"/>
              </a:ext>
            </a:extLst>
          </p:cNvPr>
          <p:cNvSpPr>
            <a:spLocks noGrp="1"/>
          </p:cNvSpPr>
          <p:nvPr>
            <p:ph type="title" hasCustomPrompt="1"/>
          </p:nvPr>
        </p:nvSpPr>
        <p:spPr>
          <a:xfrm>
            <a:off x="280061" y="325328"/>
            <a:ext cx="3643867" cy="1001054"/>
          </a:xfrm>
        </p:spPr>
        <p:txBody>
          <a:bodyPr wrap="square">
            <a:noAutofit/>
          </a:bodyPr>
          <a:lstStyle>
            <a:lvl1pPr>
              <a:defRPr>
                <a:solidFill>
                  <a:schemeClr val="bg1"/>
                </a:solidFill>
              </a:defRPr>
            </a:lvl1pPr>
          </a:lstStyle>
          <a:p>
            <a:r>
              <a:rPr lang="en-US" dirty="0" smtClean="0"/>
              <a:t>Title 3 lines This is the second This is the third</a:t>
            </a:r>
            <a:r>
              <a:rPr lang="es-ES" dirty="0" smtClean="0"/>
              <a:t>.</a:t>
            </a:r>
            <a:endParaRPr lang="en-US" dirty="0"/>
          </a:p>
        </p:txBody>
      </p:sp>
      <p:sp>
        <p:nvSpPr>
          <p:cNvPr id="9" name="Marcador de texto 8">
            <a:extLst>
              <a:ext uri="{FF2B5EF4-FFF2-40B4-BE49-F238E27FC236}">
                <a16:creationId xmlns="" xmlns:a16="http://schemas.microsoft.com/office/drawing/2014/main" id="{BB4CE2EE-685E-406D-8EE4-9CFD7A940C61}"/>
              </a:ext>
            </a:extLst>
          </p:cNvPr>
          <p:cNvSpPr>
            <a:spLocks noGrp="1"/>
          </p:cNvSpPr>
          <p:nvPr>
            <p:ph type="body" sz="quarter" idx="10" hasCustomPrompt="1"/>
          </p:nvPr>
        </p:nvSpPr>
        <p:spPr>
          <a:xfrm>
            <a:off x="276219" y="1498227"/>
            <a:ext cx="4220900" cy="2330823"/>
          </a:xfrm>
        </p:spPr>
        <p:txBody>
          <a:bodyPr/>
          <a:lstStyle>
            <a:lvl1pPr marL="0" marR="0" indent="0" algn="l" defTabSz="456850" rtl="0" eaLnBrk="1" fontAlgn="auto" latinLnBrk="0" hangingPunct="1">
              <a:lnSpc>
                <a:spcPct val="100000"/>
              </a:lnSpc>
              <a:spcBef>
                <a:spcPct val="20000"/>
              </a:spcBef>
              <a:spcAft>
                <a:spcPts val="0"/>
              </a:spcAft>
              <a:buClrTx/>
              <a:buSzTx/>
              <a:buFont typeface="Arial"/>
              <a:buNone/>
              <a:tabLst/>
              <a:defRPr>
                <a:solidFill>
                  <a:schemeClr val="bg1"/>
                </a:solidFill>
              </a:defRPr>
            </a:lvl1pPr>
          </a:lstStyle>
          <a:p>
            <a:pPr lvl="0"/>
            <a:r>
              <a:rPr lang="en-US" dirty="0" smtClean="0"/>
              <a:t>Subtitle or text up to 8 lines</a:t>
            </a:r>
          </a:p>
          <a:p>
            <a:pPr lvl="0"/>
            <a:r>
              <a:rPr lang="en-US" dirty="0" smtClean="0"/>
              <a:t>Subtitle or text up to 8 lines</a:t>
            </a:r>
          </a:p>
          <a:p>
            <a:pPr lvl="0"/>
            <a:r>
              <a:rPr lang="en-US" dirty="0" smtClean="0"/>
              <a:t>Subtitle or text up to 8 lines</a:t>
            </a:r>
          </a:p>
          <a:p>
            <a:pPr lvl="0"/>
            <a:r>
              <a:rPr lang="en-US" dirty="0" smtClean="0"/>
              <a:t>Subtitle or text up to 8 lines</a:t>
            </a:r>
          </a:p>
          <a:p>
            <a:pPr lvl="0"/>
            <a:r>
              <a:rPr lang="en-US" dirty="0" smtClean="0"/>
              <a:t>Subtitle or text up to 8 lines</a:t>
            </a:r>
          </a:p>
          <a:p>
            <a:pPr lvl="0"/>
            <a:r>
              <a:rPr lang="en-US" dirty="0" smtClean="0"/>
              <a:t>Subtitle or text up to 8 lines</a:t>
            </a:r>
          </a:p>
          <a:p>
            <a:pPr lvl="0"/>
            <a:r>
              <a:rPr lang="en-US" dirty="0" smtClean="0"/>
              <a:t>Subtitle or text up to 8 lines</a:t>
            </a:r>
          </a:p>
          <a:p>
            <a:pPr lvl="0"/>
            <a:r>
              <a:rPr lang="en-US" dirty="0" smtClean="0"/>
              <a:t>Subtitle or text up to 8 lines</a:t>
            </a:r>
            <a:endParaRPr lang="en-US" dirty="0"/>
          </a:p>
          <a:p>
            <a:pPr lvl="0"/>
            <a:endParaRPr lang="en-US" dirty="0"/>
          </a:p>
          <a:p>
            <a:pPr lvl="0"/>
            <a:endParaRPr lang="en-US" dirty="0"/>
          </a:p>
          <a:p>
            <a:pPr lvl="0"/>
            <a:endParaRPr lang="en-US" dirty="0"/>
          </a:p>
        </p:txBody>
      </p:sp>
      <p:pic>
        <p:nvPicPr>
          <p:cNvPr id="13" name="Imagen 12">
            <a:extLst>
              <a:ext uri="{FF2B5EF4-FFF2-40B4-BE49-F238E27FC236}">
                <a16:creationId xmlns="" xmlns:a16="http://schemas.microsoft.com/office/drawing/2014/main" id="{1ADF3A08-2B78-4E23-AEB0-13407B88FFEF}"/>
              </a:ext>
            </a:extLst>
          </p:cNvPr>
          <p:cNvPicPr>
            <a:picLocks noChangeAspect="1"/>
          </p:cNvPicPr>
          <p:nvPr userDrawn="1"/>
        </p:nvPicPr>
        <p:blipFill>
          <a:blip r:embed="rId3"/>
          <a:stretch>
            <a:fillRect/>
          </a:stretch>
        </p:blipFill>
        <p:spPr>
          <a:xfrm>
            <a:off x="7607910" y="4300537"/>
            <a:ext cx="1275532" cy="525826"/>
          </a:xfrm>
          <a:prstGeom prst="rect">
            <a:avLst/>
          </a:prstGeom>
        </p:spPr>
      </p:pic>
      <p:sp>
        <p:nvSpPr>
          <p:cNvPr id="8" name="Google Shape;35;p13"/>
          <p:cNvSpPr/>
          <p:nvPr userDrawn="1"/>
        </p:nvSpPr>
        <p:spPr>
          <a:xfrm>
            <a:off x="4367454" y="2699923"/>
            <a:ext cx="1146172" cy="2436273"/>
          </a:xfrm>
          <a:prstGeom prst="rect">
            <a:avLst/>
          </a:prstGeom>
          <a:blipFill rotWithShape="1">
            <a:blip r:embed="rId4">
              <a:alphaModFix amt="15000"/>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36;p13"/>
          <p:cNvSpPr/>
          <p:nvPr userDrawn="1"/>
        </p:nvSpPr>
        <p:spPr>
          <a:xfrm>
            <a:off x="5689695" y="2728500"/>
            <a:ext cx="1272199" cy="2414999"/>
          </a:xfrm>
          <a:prstGeom prst="rect">
            <a:avLst/>
          </a:prstGeom>
          <a:blipFill rotWithShape="1">
            <a:blip r:embed="rId5">
              <a:alphaModFix amt="15000"/>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37;p13"/>
          <p:cNvSpPr/>
          <p:nvPr userDrawn="1"/>
        </p:nvSpPr>
        <p:spPr>
          <a:xfrm>
            <a:off x="7082006" y="2445980"/>
            <a:ext cx="984638" cy="2710041"/>
          </a:xfrm>
          <a:prstGeom prst="rect">
            <a:avLst/>
          </a:prstGeom>
          <a:blipFill rotWithShape="1">
            <a:blip r:embed="rId6">
              <a:alphaModFix amt="15000"/>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8369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mod="1">
    <p:ext uri="{DCECCB84-F9BA-43D5-87BE-67443E8EF086}">
      <p15:sldGuideLst xmlns:p15="http://schemas.microsoft.com/office/powerpoint/2012/main">
        <p15:guide id="3" orient="horz" pos="2412" userDrawn="1">
          <p15:clr>
            <a:srgbClr val="FBAE40"/>
          </p15:clr>
        </p15:guide>
        <p15:guide id="4" orient="horz" pos="756" userDrawn="1">
          <p15:clr>
            <a:srgbClr val="FBAE40"/>
          </p15:clr>
        </p15:guide>
        <p15:guide id="5" orient="horz" pos="106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_3 lines + Image">
    <p:spTree>
      <p:nvGrpSpPr>
        <p:cNvPr id="1" name=""/>
        <p:cNvGrpSpPr/>
        <p:nvPr/>
      </p:nvGrpSpPr>
      <p:grpSpPr>
        <a:xfrm>
          <a:off x="0" y="0"/>
          <a:ext cx="0" cy="0"/>
          <a:chOff x="0" y="0"/>
          <a:chExt cx="0" cy="0"/>
        </a:xfrm>
      </p:grpSpPr>
      <p:pic>
        <p:nvPicPr>
          <p:cNvPr id="10" name="Imagen 9">
            <a:extLst>
              <a:ext uri="{FF2B5EF4-FFF2-40B4-BE49-F238E27FC236}">
                <a16:creationId xmlns="" xmlns:a16="http://schemas.microsoft.com/office/drawing/2014/main" id="{2AAFE610-1806-4F41-9644-3EA838F17BEB}"/>
              </a:ext>
            </a:extLst>
          </p:cNvPr>
          <p:cNvPicPr>
            <a:picLocks noChangeAspect="1"/>
          </p:cNvPicPr>
          <p:nvPr userDrawn="1"/>
        </p:nvPicPr>
        <p:blipFill>
          <a:blip r:embed="rId2"/>
          <a:stretch>
            <a:fillRect/>
          </a:stretch>
        </p:blipFill>
        <p:spPr>
          <a:xfrm>
            <a:off x="1" y="2"/>
            <a:ext cx="9143709" cy="4000893"/>
          </a:xfrm>
          <a:prstGeom prst="rect">
            <a:avLst/>
          </a:prstGeom>
        </p:spPr>
      </p:pic>
      <p:sp>
        <p:nvSpPr>
          <p:cNvPr id="2" name="Título 1">
            <a:extLst>
              <a:ext uri="{FF2B5EF4-FFF2-40B4-BE49-F238E27FC236}">
                <a16:creationId xmlns="" xmlns:a16="http://schemas.microsoft.com/office/drawing/2014/main" id="{8FB120B2-282D-4EB9-81B6-CE4002604BAC}"/>
              </a:ext>
            </a:extLst>
          </p:cNvPr>
          <p:cNvSpPr>
            <a:spLocks noGrp="1"/>
          </p:cNvSpPr>
          <p:nvPr>
            <p:ph type="title" hasCustomPrompt="1"/>
          </p:nvPr>
        </p:nvSpPr>
        <p:spPr>
          <a:xfrm>
            <a:off x="280061" y="325328"/>
            <a:ext cx="3697873" cy="1001054"/>
          </a:xfrm>
        </p:spPr>
        <p:txBody>
          <a:bodyPr wrap="square">
            <a:noAutofit/>
          </a:bodyPr>
          <a:lstStyle>
            <a:lvl1pPr>
              <a:defRPr>
                <a:solidFill>
                  <a:schemeClr val="bg1"/>
                </a:solidFill>
              </a:defRPr>
            </a:lvl1pPr>
          </a:lstStyle>
          <a:p>
            <a:r>
              <a:rPr lang="en-US" dirty="0" smtClean="0"/>
              <a:t>Title 3 lines This is the second This is the third</a:t>
            </a:r>
            <a:r>
              <a:rPr lang="es-ES" dirty="0" smtClean="0"/>
              <a:t>.</a:t>
            </a:r>
            <a:endParaRPr lang="en-US" dirty="0"/>
          </a:p>
        </p:txBody>
      </p:sp>
      <p:sp>
        <p:nvSpPr>
          <p:cNvPr id="9" name="Marcador de texto 8">
            <a:extLst>
              <a:ext uri="{FF2B5EF4-FFF2-40B4-BE49-F238E27FC236}">
                <a16:creationId xmlns="" xmlns:a16="http://schemas.microsoft.com/office/drawing/2014/main" id="{BB4CE2EE-685E-406D-8EE4-9CFD7A940C61}"/>
              </a:ext>
            </a:extLst>
          </p:cNvPr>
          <p:cNvSpPr>
            <a:spLocks noGrp="1"/>
          </p:cNvSpPr>
          <p:nvPr>
            <p:ph type="body" sz="quarter" idx="10" hasCustomPrompt="1"/>
          </p:nvPr>
        </p:nvSpPr>
        <p:spPr>
          <a:xfrm>
            <a:off x="276219" y="1498227"/>
            <a:ext cx="4220900" cy="2330823"/>
          </a:xfrm>
        </p:spPr>
        <p:txBody>
          <a:bodyPr/>
          <a:lstStyle>
            <a:lvl1pPr marL="0" marR="0" indent="0" algn="l" defTabSz="456850" rtl="0" eaLnBrk="1" fontAlgn="auto" latinLnBrk="0" hangingPunct="1">
              <a:lnSpc>
                <a:spcPct val="100000"/>
              </a:lnSpc>
              <a:spcBef>
                <a:spcPct val="20000"/>
              </a:spcBef>
              <a:spcAft>
                <a:spcPts val="0"/>
              </a:spcAft>
              <a:buClrTx/>
              <a:buSzTx/>
              <a:buFont typeface="Arial"/>
              <a:buNone/>
              <a:tabLst/>
              <a:defRPr>
                <a:solidFill>
                  <a:schemeClr val="bg1"/>
                </a:solidFill>
              </a:defRPr>
            </a:lvl1pPr>
          </a:lstStyle>
          <a:p>
            <a:pPr lvl="0"/>
            <a:r>
              <a:rPr lang="en-US" dirty="0" smtClean="0"/>
              <a:t>Subtitle or text up to 8 lines</a:t>
            </a:r>
          </a:p>
          <a:p>
            <a:pPr lvl="0"/>
            <a:r>
              <a:rPr lang="en-US" dirty="0" smtClean="0"/>
              <a:t>Subtitle or text up to 8 lines</a:t>
            </a:r>
          </a:p>
          <a:p>
            <a:pPr lvl="0"/>
            <a:r>
              <a:rPr lang="en-US" dirty="0" smtClean="0"/>
              <a:t>Subtitle or text up to 8 lines</a:t>
            </a:r>
          </a:p>
          <a:p>
            <a:pPr lvl="0"/>
            <a:r>
              <a:rPr lang="en-US" dirty="0" smtClean="0"/>
              <a:t>Subtitle or text up to 8 lines</a:t>
            </a:r>
          </a:p>
          <a:p>
            <a:pPr lvl="0"/>
            <a:r>
              <a:rPr lang="en-US" dirty="0" smtClean="0"/>
              <a:t>Subtitle or text up to 8 lines</a:t>
            </a:r>
          </a:p>
          <a:p>
            <a:pPr lvl="0"/>
            <a:r>
              <a:rPr lang="en-US" dirty="0" smtClean="0"/>
              <a:t>Subtitle or text up to 8 lines</a:t>
            </a:r>
          </a:p>
          <a:p>
            <a:pPr lvl="0"/>
            <a:r>
              <a:rPr lang="en-US" dirty="0" smtClean="0"/>
              <a:t>Subtitle or text up to 8 lines</a:t>
            </a:r>
          </a:p>
          <a:p>
            <a:pPr lvl="0"/>
            <a:r>
              <a:rPr lang="en-US" dirty="0" smtClean="0"/>
              <a:t>Subtitle or text up to 8 lines</a:t>
            </a:r>
            <a:endParaRPr lang="en-US" dirty="0"/>
          </a:p>
          <a:p>
            <a:pPr lvl="0"/>
            <a:endParaRPr lang="en-US" dirty="0"/>
          </a:p>
          <a:p>
            <a:pPr lvl="0"/>
            <a:endParaRPr lang="en-US" dirty="0"/>
          </a:p>
          <a:p>
            <a:pPr lvl="0"/>
            <a:endParaRPr lang="en-US" dirty="0"/>
          </a:p>
        </p:txBody>
      </p:sp>
      <p:sp>
        <p:nvSpPr>
          <p:cNvPr id="11" name="Marcador de posición de imagen 3">
            <a:extLst>
              <a:ext uri="{FF2B5EF4-FFF2-40B4-BE49-F238E27FC236}">
                <a16:creationId xmlns="" xmlns:a16="http://schemas.microsoft.com/office/drawing/2014/main" id="{DA9B49BB-42E5-473F-BCC6-E7D70E76BE6B}"/>
              </a:ext>
            </a:extLst>
          </p:cNvPr>
          <p:cNvSpPr>
            <a:spLocks noGrp="1"/>
          </p:cNvSpPr>
          <p:nvPr>
            <p:ph type="pic" sz="quarter" idx="11" hasCustomPrompt="1"/>
          </p:nvPr>
        </p:nvSpPr>
        <p:spPr>
          <a:xfrm>
            <a:off x="4800600" y="342900"/>
            <a:ext cx="4356753" cy="3657995"/>
          </a:xfrm>
        </p:spPr>
        <p:txBody>
          <a:bodyPr/>
          <a:lstStyle/>
          <a:p>
            <a:r>
              <a:rPr lang="en-US" dirty="0" smtClean="0"/>
              <a:t>Click on the icon to add an image</a:t>
            </a:r>
            <a:endParaRPr lang="en-US" dirty="0"/>
          </a:p>
        </p:txBody>
      </p:sp>
      <p:pic>
        <p:nvPicPr>
          <p:cNvPr id="13" name="Imagen 12">
            <a:extLst>
              <a:ext uri="{FF2B5EF4-FFF2-40B4-BE49-F238E27FC236}">
                <a16:creationId xmlns="" xmlns:a16="http://schemas.microsoft.com/office/drawing/2014/main" id="{6AEC5D24-3D9D-41AE-A04E-D507D74D568E}"/>
              </a:ext>
            </a:extLst>
          </p:cNvPr>
          <p:cNvPicPr>
            <a:picLocks noChangeAspect="1"/>
          </p:cNvPicPr>
          <p:nvPr userDrawn="1"/>
        </p:nvPicPr>
        <p:blipFill>
          <a:blip r:embed="rId3"/>
          <a:stretch>
            <a:fillRect/>
          </a:stretch>
        </p:blipFill>
        <p:spPr>
          <a:xfrm>
            <a:off x="7607910" y="4300537"/>
            <a:ext cx="1275532" cy="525826"/>
          </a:xfrm>
          <a:prstGeom prst="rect">
            <a:avLst/>
          </a:prstGeom>
        </p:spPr>
      </p:pic>
      <p:sp>
        <p:nvSpPr>
          <p:cNvPr id="15" name="Google Shape;35;p13"/>
          <p:cNvSpPr/>
          <p:nvPr userDrawn="1"/>
        </p:nvSpPr>
        <p:spPr>
          <a:xfrm>
            <a:off x="4367454" y="2699923"/>
            <a:ext cx="1146172" cy="2436273"/>
          </a:xfrm>
          <a:prstGeom prst="rect">
            <a:avLst/>
          </a:prstGeom>
          <a:blipFill rotWithShape="1">
            <a:blip r:embed="rId4">
              <a:alphaModFix amt="15000"/>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 name="Google Shape;36;p13"/>
          <p:cNvSpPr/>
          <p:nvPr userDrawn="1"/>
        </p:nvSpPr>
        <p:spPr>
          <a:xfrm>
            <a:off x="5689695" y="2728500"/>
            <a:ext cx="1272199" cy="2414999"/>
          </a:xfrm>
          <a:prstGeom prst="rect">
            <a:avLst/>
          </a:prstGeom>
          <a:blipFill rotWithShape="1">
            <a:blip r:embed="rId5">
              <a:alphaModFix amt="15000"/>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 name="Google Shape;37;p13"/>
          <p:cNvSpPr/>
          <p:nvPr userDrawn="1"/>
        </p:nvSpPr>
        <p:spPr>
          <a:xfrm>
            <a:off x="7082006" y="2445980"/>
            <a:ext cx="984638" cy="2710041"/>
          </a:xfrm>
          <a:prstGeom prst="rect">
            <a:avLst/>
          </a:prstGeom>
          <a:blipFill rotWithShape="1">
            <a:blip r:embed="rId6">
              <a:alphaModFix amt="15000"/>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9409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mod="1">
    <p:ext uri="{DCECCB84-F9BA-43D5-87BE-67443E8EF086}">
      <p15:sldGuideLst xmlns:p15="http://schemas.microsoft.com/office/powerpoint/2012/main">
        <p15:guide id="4" orient="horz" pos="756" userDrawn="1">
          <p15:clr>
            <a:srgbClr val="FBAE40"/>
          </p15:clr>
        </p15:guide>
        <p15:guide id="5" orient="horz" pos="106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_4 lines">
    <p:spTree>
      <p:nvGrpSpPr>
        <p:cNvPr id="1" name=""/>
        <p:cNvGrpSpPr/>
        <p:nvPr/>
      </p:nvGrpSpPr>
      <p:grpSpPr>
        <a:xfrm>
          <a:off x="0" y="0"/>
          <a:ext cx="0" cy="0"/>
          <a:chOff x="0" y="0"/>
          <a:chExt cx="0" cy="0"/>
        </a:xfrm>
      </p:grpSpPr>
      <p:pic>
        <p:nvPicPr>
          <p:cNvPr id="10" name="Imagen 9">
            <a:extLst>
              <a:ext uri="{FF2B5EF4-FFF2-40B4-BE49-F238E27FC236}">
                <a16:creationId xmlns="" xmlns:a16="http://schemas.microsoft.com/office/drawing/2014/main" id="{2AAFE610-1806-4F41-9644-3EA838F17BEB}"/>
              </a:ext>
            </a:extLst>
          </p:cNvPr>
          <p:cNvPicPr>
            <a:picLocks noChangeAspect="1"/>
          </p:cNvPicPr>
          <p:nvPr userDrawn="1"/>
        </p:nvPicPr>
        <p:blipFill>
          <a:blip r:embed="rId2"/>
          <a:stretch>
            <a:fillRect/>
          </a:stretch>
        </p:blipFill>
        <p:spPr>
          <a:xfrm>
            <a:off x="1" y="2"/>
            <a:ext cx="9143709" cy="4000893"/>
          </a:xfrm>
          <a:prstGeom prst="rect">
            <a:avLst/>
          </a:prstGeom>
        </p:spPr>
      </p:pic>
      <p:sp>
        <p:nvSpPr>
          <p:cNvPr id="2" name="Título 1">
            <a:extLst>
              <a:ext uri="{FF2B5EF4-FFF2-40B4-BE49-F238E27FC236}">
                <a16:creationId xmlns="" xmlns:a16="http://schemas.microsoft.com/office/drawing/2014/main" id="{8FB120B2-282D-4EB9-81B6-CE4002604BAC}"/>
              </a:ext>
            </a:extLst>
          </p:cNvPr>
          <p:cNvSpPr>
            <a:spLocks noGrp="1"/>
          </p:cNvSpPr>
          <p:nvPr>
            <p:ph type="title" hasCustomPrompt="1"/>
          </p:nvPr>
        </p:nvSpPr>
        <p:spPr>
          <a:xfrm>
            <a:off x="280061" y="325329"/>
            <a:ext cx="3805885" cy="1303052"/>
          </a:xfrm>
        </p:spPr>
        <p:txBody>
          <a:bodyPr wrap="square">
            <a:noAutofit/>
          </a:bodyPr>
          <a:lstStyle>
            <a:lvl1pPr>
              <a:defRPr>
                <a:solidFill>
                  <a:schemeClr val="bg1"/>
                </a:solidFill>
              </a:defRPr>
            </a:lvl1pPr>
          </a:lstStyle>
          <a:p>
            <a:r>
              <a:rPr lang="en-US" dirty="0" smtClean="0"/>
              <a:t>Title 4 lines This is the second This is the third This is the fourth</a:t>
            </a:r>
            <a:r>
              <a:rPr lang="es-ES" dirty="0" smtClean="0"/>
              <a:t>.</a:t>
            </a:r>
            <a:endParaRPr lang="en-US" dirty="0"/>
          </a:p>
        </p:txBody>
      </p:sp>
      <p:sp>
        <p:nvSpPr>
          <p:cNvPr id="9" name="Marcador de texto 8">
            <a:extLst>
              <a:ext uri="{FF2B5EF4-FFF2-40B4-BE49-F238E27FC236}">
                <a16:creationId xmlns="" xmlns:a16="http://schemas.microsoft.com/office/drawing/2014/main" id="{BB4CE2EE-685E-406D-8EE4-9CFD7A940C61}"/>
              </a:ext>
            </a:extLst>
          </p:cNvPr>
          <p:cNvSpPr>
            <a:spLocks noGrp="1"/>
          </p:cNvSpPr>
          <p:nvPr>
            <p:ph type="body" sz="quarter" idx="10" hasCustomPrompt="1"/>
          </p:nvPr>
        </p:nvSpPr>
        <p:spPr>
          <a:xfrm>
            <a:off x="276219" y="1785938"/>
            <a:ext cx="4220900" cy="2057400"/>
          </a:xfrm>
        </p:spPr>
        <p:txBody>
          <a:bodyPr/>
          <a:lstStyle>
            <a:lvl1pPr marL="0" marR="0" indent="0" algn="l" defTabSz="456850" rtl="0" eaLnBrk="1" fontAlgn="auto" latinLnBrk="0" hangingPunct="1">
              <a:lnSpc>
                <a:spcPct val="100000"/>
              </a:lnSpc>
              <a:spcBef>
                <a:spcPct val="20000"/>
              </a:spcBef>
              <a:spcAft>
                <a:spcPts val="0"/>
              </a:spcAft>
              <a:buClrTx/>
              <a:buSzTx/>
              <a:buFont typeface="Arial"/>
              <a:buNone/>
              <a:tabLst/>
              <a:defRPr>
                <a:solidFill>
                  <a:schemeClr val="bg1"/>
                </a:solidFill>
              </a:defRPr>
            </a:lvl1pPr>
          </a:lstStyle>
          <a:p>
            <a:pPr lvl="0"/>
            <a:r>
              <a:rPr lang="en-US" dirty="0" smtClean="0"/>
              <a:t>Subtitle or text up to 7 lines</a:t>
            </a:r>
          </a:p>
          <a:p>
            <a:pPr lvl="0"/>
            <a:r>
              <a:rPr lang="en-US" dirty="0" smtClean="0"/>
              <a:t>Subtitle or text up to 7 lines</a:t>
            </a:r>
          </a:p>
          <a:p>
            <a:pPr lvl="0"/>
            <a:r>
              <a:rPr lang="en-US" dirty="0" smtClean="0"/>
              <a:t>Subtitle or text up to 7 lines</a:t>
            </a:r>
          </a:p>
          <a:p>
            <a:pPr lvl="0"/>
            <a:r>
              <a:rPr lang="en-US" dirty="0" smtClean="0"/>
              <a:t>Subtitle or text up to 7 lines</a:t>
            </a:r>
          </a:p>
          <a:p>
            <a:pPr lvl="0"/>
            <a:r>
              <a:rPr lang="en-US" dirty="0" smtClean="0"/>
              <a:t>Subtitle or text up to 7 lines</a:t>
            </a:r>
          </a:p>
          <a:p>
            <a:pPr lvl="0"/>
            <a:r>
              <a:rPr lang="en-US" dirty="0" smtClean="0"/>
              <a:t>Subtitle or text up to 7 lines</a:t>
            </a:r>
          </a:p>
          <a:p>
            <a:pPr lvl="0"/>
            <a:r>
              <a:rPr lang="en-US" dirty="0" smtClean="0"/>
              <a:t>Subtitle or text up to 7 lines</a:t>
            </a:r>
            <a:endParaRPr lang="en-US" dirty="0"/>
          </a:p>
          <a:p>
            <a:pPr lvl="0"/>
            <a:endParaRPr lang="en-US" dirty="0"/>
          </a:p>
          <a:p>
            <a:pPr lvl="0"/>
            <a:endParaRPr lang="en-US" dirty="0"/>
          </a:p>
          <a:p>
            <a:pPr lvl="0"/>
            <a:endParaRPr lang="en-US" dirty="0"/>
          </a:p>
        </p:txBody>
      </p:sp>
      <p:grpSp>
        <p:nvGrpSpPr>
          <p:cNvPr id="11" name="Grupo 10">
            <a:extLst>
              <a:ext uri="{FF2B5EF4-FFF2-40B4-BE49-F238E27FC236}">
                <a16:creationId xmlns="" xmlns:a16="http://schemas.microsoft.com/office/drawing/2014/main" id="{D12FAD69-5BA3-4984-9001-C9B6360B432E}"/>
              </a:ext>
            </a:extLst>
          </p:cNvPr>
          <p:cNvGrpSpPr/>
          <p:nvPr userDrawn="1"/>
        </p:nvGrpSpPr>
        <p:grpSpPr>
          <a:xfrm>
            <a:off x="280040" y="4300537"/>
            <a:ext cx="8603405" cy="525826"/>
            <a:chOff x="746774" y="12165400"/>
            <a:chExt cx="22942414" cy="1402202"/>
          </a:xfrm>
        </p:grpSpPr>
        <p:pic>
          <p:nvPicPr>
            <p:cNvPr id="12" name="Imagen 11">
              <a:extLst>
                <a:ext uri="{FF2B5EF4-FFF2-40B4-BE49-F238E27FC236}">
                  <a16:creationId xmlns="" xmlns:a16="http://schemas.microsoft.com/office/drawing/2014/main" id="{D72B597D-711D-4B72-832B-AFD13A8C1A62}"/>
                </a:ext>
              </a:extLst>
            </p:cNvPr>
            <p:cNvPicPr>
              <a:picLocks noChangeAspect="1"/>
            </p:cNvPicPr>
            <p:nvPr userDrawn="1"/>
          </p:nvPicPr>
          <p:blipFill>
            <a:blip r:embed="rId3"/>
            <a:stretch>
              <a:fillRect/>
            </a:stretch>
          </p:blipFill>
          <p:spPr>
            <a:xfrm>
              <a:off x="20287768" y="12165400"/>
              <a:ext cx="3401420" cy="1402202"/>
            </a:xfrm>
            <a:prstGeom prst="rect">
              <a:avLst/>
            </a:prstGeom>
          </p:spPr>
        </p:pic>
        <p:sp>
          <p:nvSpPr>
            <p:cNvPr id="13" name="CuadroTexto 12">
              <a:extLst>
                <a:ext uri="{FF2B5EF4-FFF2-40B4-BE49-F238E27FC236}">
                  <a16:creationId xmlns="" xmlns:a16="http://schemas.microsoft.com/office/drawing/2014/main" id="{AAE2C561-9BD0-445A-9827-3D90775236C3}"/>
                </a:ext>
              </a:extLst>
            </p:cNvPr>
            <p:cNvSpPr txBox="1"/>
            <p:nvPr userDrawn="1"/>
          </p:nvSpPr>
          <p:spPr>
            <a:xfrm>
              <a:off x="746774" y="13042352"/>
              <a:ext cx="7326312" cy="469902"/>
            </a:xfrm>
            <a:prstGeom prst="rect">
              <a:avLst/>
            </a:prstGeom>
          </p:spPr>
          <p:txBody>
            <a:bodyPr vert="horz" lIns="0" tIns="0" rIns="0" bIns="0" rtlCol="0" anchor="b" anchorCtr="0"/>
            <a:lstStyle>
              <a:defPPr>
                <a:defRPr lang="en-US"/>
              </a:defPPr>
              <a:lvl1pPr>
                <a:defRPr sz="2000">
                  <a:solidFill>
                    <a:srgbClr val="DF0024"/>
                  </a:solidFill>
                  <a:cs typeface="Verdana"/>
                </a:defRPr>
              </a:lvl1pPr>
            </a:lstStyle>
            <a:p>
              <a:pPr lvl="0"/>
              <a:r>
                <a:rPr lang="es-ES" sz="750" dirty="0"/>
                <a:t>© GMV </a:t>
              </a:r>
              <a:r>
                <a:rPr lang="es-ES" sz="750" dirty="0" err="1"/>
                <a:t>Property</a:t>
              </a:r>
              <a:r>
                <a:rPr lang="es-ES" sz="750" dirty="0"/>
                <a:t> </a:t>
              </a:r>
              <a:r>
                <a:rPr lang="mr-IN" sz="750" dirty="0" smtClean="0"/>
                <a:t>–</a:t>
              </a:r>
              <a:r>
                <a:rPr lang="es-ES" sz="750" dirty="0" smtClean="0"/>
                <a:t> </a:t>
              </a:r>
              <a:r>
                <a:rPr lang="en-US" sz="750" dirty="0" smtClean="0"/>
                <a:t>10/16/2019</a:t>
              </a:r>
              <a:r>
                <a:rPr lang="es-ES" sz="750" dirty="0" smtClean="0"/>
                <a:t> - </a:t>
              </a:r>
              <a:r>
                <a:rPr lang="es-ES" sz="750" dirty="0" err="1"/>
                <a:t>All</a:t>
              </a:r>
              <a:r>
                <a:rPr lang="es-ES" sz="750" dirty="0"/>
                <a:t> </a:t>
              </a:r>
              <a:r>
                <a:rPr lang="es-ES" sz="750" dirty="0" err="1"/>
                <a:t>rights</a:t>
              </a:r>
              <a:r>
                <a:rPr lang="es-ES" sz="750" dirty="0"/>
                <a:t> </a:t>
              </a:r>
              <a:r>
                <a:rPr lang="es-ES" sz="750" dirty="0" err="1"/>
                <a:t>reserved</a:t>
              </a:r>
              <a:endParaRPr lang="en-US" sz="750" dirty="0"/>
            </a:p>
          </p:txBody>
        </p:sp>
      </p:grpSp>
      <p:sp>
        <p:nvSpPr>
          <p:cNvPr id="8" name="Google Shape;35;p13"/>
          <p:cNvSpPr/>
          <p:nvPr userDrawn="1"/>
        </p:nvSpPr>
        <p:spPr>
          <a:xfrm>
            <a:off x="4367454" y="2699923"/>
            <a:ext cx="1146172" cy="2436273"/>
          </a:xfrm>
          <a:prstGeom prst="rect">
            <a:avLst/>
          </a:prstGeom>
          <a:blipFill rotWithShape="1">
            <a:blip r:embed="rId4">
              <a:alphaModFix amt="15000"/>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36;p13"/>
          <p:cNvSpPr/>
          <p:nvPr userDrawn="1"/>
        </p:nvSpPr>
        <p:spPr>
          <a:xfrm>
            <a:off x="5689695" y="2728500"/>
            <a:ext cx="1272199" cy="2414999"/>
          </a:xfrm>
          <a:prstGeom prst="rect">
            <a:avLst/>
          </a:prstGeom>
          <a:blipFill rotWithShape="1">
            <a:blip r:embed="rId5">
              <a:alphaModFix amt="15000"/>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37;p13"/>
          <p:cNvSpPr/>
          <p:nvPr userDrawn="1"/>
        </p:nvSpPr>
        <p:spPr>
          <a:xfrm>
            <a:off x="7082006" y="2445980"/>
            <a:ext cx="984638" cy="2710041"/>
          </a:xfrm>
          <a:prstGeom prst="rect">
            <a:avLst/>
          </a:prstGeom>
          <a:blipFill rotWithShape="1">
            <a:blip r:embed="rId6">
              <a:alphaModFix amt="15000"/>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09527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mod="1">
    <p:ext uri="{DCECCB84-F9BA-43D5-87BE-67443E8EF086}">
      <p15:sldGuideLst xmlns:p15="http://schemas.microsoft.com/office/powerpoint/2012/main">
        <p15:guide id="3" orient="horz" pos="2412" userDrawn="1">
          <p15:clr>
            <a:srgbClr val="FBAE40"/>
          </p15:clr>
        </p15:guide>
        <p15:guide id="4" orient="horz" pos="936" userDrawn="1">
          <p15:clr>
            <a:srgbClr val="FBAE40"/>
          </p15:clr>
        </p15:guide>
        <p15:guide id="5" orient="horz" pos="124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_4 lines + Image">
    <p:spTree>
      <p:nvGrpSpPr>
        <p:cNvPr id="1" name=""/>
        <p:cNvGrpSpPr/>
        <p:nvPr/>
      </p:nvGrpSpPr>
      <p:grpSpPr>
        <a:xfrm>
          <a:off x="0" y="0"/>
          <a:ext cx="0" cy="0"/>
          <a:chOff x="0" y="0"/>
          <a:chExt cx="0" cy="0"/>
        </a:xfrm>
      </p:grpSpPr>
      <p:pic>
        <p:nvPicPr>
          <p:cNvPr id="10" name="Imagen 9">
            <a:extLst>
              <a:ext uri="{FF2B5EF4-FFF2-40B4-BE49-F238E27FC236}">
                <a16:creationId xmlns="" xmlns:a16="http://schemas.microsoft.com/office/drawing/2014/main" id="{2AAFE610-1806-4F41-9644-3EA838F17BEB}"/>
              </a:ext>
            </a:extLst>
          </p:cNvPr>
          <p:cNvPicPr>
            <a:picLocks noChangeAspect="1"/>
          </p:cNvPicPr>
          <p:nvPr userDrawn="1"/>
        </p:nvPicPr>
        <p:blipFill>
          <a:blip r:embed="rId2"/>
          <a:stretch>
            <a:fillRect/>
          </a:stretch>
        </p:blipFill>
        <p:spPr>
          <a:xfrm>
            <a:off x="1" y="2"/>
            <a:ext cx="9143709" cy="4000893"/>
          </a:xfrm>
          <a:prstGeom prst="rect">
            <a:avLst/>
          </a:prstGeom>
        </p:spPr>
      </p:pic>
      <p:sp>
        <p:nvSpPr>
          <p:cNvPr id="2" name="Título 1">
            <a:extLst>
              <a:ext uri="{FF2B5EF4-FFF2-40B4-BE49-F238E27FC236}">
                <a16:creationId xmlns="" xmlns:a16="http://schemas.microsoft.com/office/drawing/2014/main" id="{8FB120B2-282D-4EB9-81B6-CE4002604BAC}"/>
              </a:ext>
            </a:extLst>
          </p:cNvPr>
          <p:cNvSpPr>
            <a:spLocks noGrp="1"/>
          </p:cNvSpPr>
          <p:nvPr>
            <p:ph type="title" hasCustomPrompt="1"/>
          </p:nvPr>
        </p:nvSpPr>
        <p:spPr>
          <a:xfrm>
            <a:off x="280061" y="325329"/>
            <a:ext cx="3832888" cy="1303052"/>
          </a:xfrm>
        </p:spPr>
        <p:txBody>
          <a:bodyPr wrap="square">
            <a:noAutofit/>
          </a:bodyPr>
          <a:lstStyle>
            <a:lvl1pPr>
              <a:defRPr>
                <a:solidFill>
                  <a:schemeClr val="bg1"/>
                </a:solidFill>
              </a:defRPr>
            </a:lvl1pPr>
          </a:lstStyle>
          <a:p>
            <a:r>
              <a:rPr lang="en-US" dirty="0" smtClean="0"/>
              <a:t>Title 4 lines This is the second This is the third This is the fourth</a:t>
            </a:r>
            <a:r>
              <a:rPr lang="es-ES" dirty="0" smtClean="0"/>
              <a:t>.</a:t>
            </a:r>
            <a:endParaRPr lang="en-US" dirty="0"/>
          </a:p>
        </p:txBody>
      </p:sp>
      <p:sp>
        <p:nvSpPr>
          <p:cNvPr id="9" name="Marcador de texto 8">
            <a:extLst>
              <a:ext uri="{FF2B5EF4-FFF2-40B4-BE49-F238E27FC236}">
                <a16:creationId xmlns="" xmlns:a16="http://schemas.microsoft.com/office/drawing/2014/main" id="{BB4CE2EE-685E-406D-8EE4-9CFD7A940C61}"/>
              </a:ext>
            </a:extLst>
          </p:cNvPr>
          <p:cNvSpPr>
            <a:spLocks noGrp="1"/>
          </p:cNvSpPr>
          <p:nvPr>
            <p:ph type="body" sz="quarter" idx="10" hasCustomPrompt="1"/>
          </p:nvPr>
        </p:nvSpPr>
        <p:spPr>
          <a:xfrm>
            <a:off x="276219" y="1785938"/>
            <a:ext cx="4220900" cy="2057400"/>
          </a:xfrm>
        </p:spPr>
        <p:txBody>
          <a:bodyPr/>
          <a:lstStyle>
            <a:lvl1pPr marL="0" marR="0" indent="0" algn="l" defTabSz="456850" rtl="0" eaLnBrk="1" fontAlgn="auto" latinLnBrk="0" hangingPunct="1">
              <a:lnSpc>
                <a:spcPct val="100000"/>
              </a:lnSpc>
              <a:spcBef>
                <a:spcPct val="20000"/>
              </a:spcBef>
              <a:spcAft>
                <a:spcPts val="0"/>
              </a:spcAft>
              <a:buClrTx/>
              <a:buSzTx/>
              <a:buFont typeface="Arial"/>
              <a:buNone/>
              <a:tabLst/>
              <a:defRPr>
                <a:solidFill>
                  <a:schemeClr val="bg1"/>
                </a:solidFill>
              </a:defRPr>
            </a:lvl1pPr>
          </a:lstStyle>
          <a:p>
            <a:pPr lvl="0"/>
            <a:r>
              <a:rPr lang="en-US" dirty="0" smtClean="0"/>
              <a:t>Subtitle or text up to 7 lines</a:t>
            </a:r>
          </a:p>
          <a:p>
            <a:pPr lvl="0"/>
            <a:r>
              <a:rPr lang="en-US" dirty="0" smtClean="0"/>
              <a:t>Subtitle or text up to 7 lines</a:t>
            </a:r>
          </a:p>
          <a:p>
            <a:pPr lvl="0"/>
            <a:r>
              <a:rPr lang="en-US" dirty="0" smtClean="0"/>
              <a:t>Subtitle or text up to 7 lines</a:t>
            </a:r>
          </a:p>
          <a:p>
            <a:pPr lvl="0"/>
            <a:r>
              <a:rPr lang="en-US" dirty="0" smtClean="0"/>
              <a:t>Subtitle or text up to 7 lines</a:t>
            </a:r>
          </a:p>
          <a:p>
            <a:pPr lvl="0"/>
            <a:r>
              <a:rPr lang="en-US" dirty="0" smtClean="0"/>
              <a:t>Subtitle or text up to 7 lines</a:t>
            </a:r>
          </a:p>
          <a:p>
            <a:pPr lvl="0"/>
            <a:r>
              <a:rPr lang="en-US" dirty="0" smtClean="0"/>
              <a:t>Subtitle or text up to 7 lines</a:t>
            </a:r>
          </a:p>
          <a:p>
            <a:pPr lvl="0"/>
            <a:r>
              <a:rPr lang="en-US" dirty="0" smtClean="0"/>
              <a:t>Subtitle or text up to 7 lines</a:t>
            </a:r>
          </a:p>
          <a:p>
            <a:pPr lvl="0"/>
            <a:endParaRPr lang="en-US" dirty="0"/>
          </a:p>
          <a:p>
            <a:pPr lvl="0"/>
            <a:endParaRPr lang="en-US" dirty="0"/>
          </a:p>
          <a:p>
            <a:pPr lvl="0"/>
            <a:endParaRPr lang="en-US" dirty="0"/>
          </a:p>
        </p:txBody>
      </p:sp>
      <p:sp>
        <p:nvSpPr>
          <p:cNvPr id="11" name="Marcador de posición de imagen 3">
            <a:extLst>
              <a:ext uri="{FF2B5EF4-FFF2-40B4-BE49-F238E27FC236}">
                <a16:creationId xmlns="" xmlns:a16="http://schemas.microsoft.com/office/drawing/2014/main" id="{4E46D439-6AEE-47FA-9815-6CEE3FF487F5}"/>
              </a:ext>
            </a:extLst>
          </p:cNvPr>
          <p:cNvSpPr>
            <a:spLocks noGrp="1"/>
          </p:cNvSpPr>
          <p:nvPr>
            <p:ph type="pic" sz="quarter" idx="11" hasCustomPrompt="1"/>
          </p:nvPr>
        </p:nvSpPr>
        <p:spPr>
          <a:xfrm>
            <a:off x="4800600" y="342900"/>
            <a:ext cx="4356753" cy="3657995"/>
          </a:xfrm>
        </p:spPr>
        <p:txBody>
          <a:bodyPr/>
          <a:lstStyle/>
          <a:p>
            <a:r>
              <a:rPr lang="en-US" dirty="0" smtClean="0"/>
              <a:t>Click on the icon to add an image</a:t>
            </a:r>
            <a:endParaRPr lang="en-US" dirty="0"/>
          </a:p>
        </p:txBody>
      </p:sp>
      <p:grpSp>
        <p:nvGrpSpPr>
          <p:cNvPr id="12" name="Grupo 11">
            <a:extLst>
              <a:ext uri="{FF2B5EF4-FFF2-40B4-BE49-F238E27FC236}">
                <a16:creationId xmlns="" xmlns:a16="http://schemas.microsoft.com/office/drawing/2014/main" id="{3135E8F4-5228-4397-8B5B-C97E19BD51FA}"/>
              </a:ext>
            </a:extLst>
          </p:cNvPr>
          <p:cNvGrpSpPr/>
          <p:nvPr userDrawn="1"/>
        </p:nvGrpSpPr>
        <p:grpSpPr>
          <a:xfrm>
            <a:off x="280040" y="4300537"/>
            <a:ext cx="8603405" cy="525826"/>
            <a:chOff x="746774" y="12165400"/>
            <a:chExt cx="22942414" cy="1402202"/>
          </a:xfrm>
        </p:grpSpPr>
        <p:pic>
          <p:nvPicPr>
            <p:cNvPr id="13" name="Imagen 12">
              <a:extLst>
                <a:ext uri="{FF2B5EF4-FFF2-40B4-BE49-F238E27FC236}">
                  <a16:creationId xmlns="" xmlns:a16="http://schemas.microsoft.com/office/drawing/2014/main" id="{A444AAB5-4E91-4F14-BEDB-1D2B781C0AEF}"/>
                </a:ext>
              </a:extLst>
            </p:cNvPr>
            <p:cNvPicPr>
              <a:picLocks noChangeAspect="1"/>
            </p:cNvPicPr>
            <p:nvPr userDrawn="1"/>
          </p:nvPicPr>
          <p:blipFill>
            <a:blip r:embed="rId3"/>
            <a:stretch>
              <a:fillRect/>
            </a:stretch>
          </p:blipFill>
          <p:spPr>
            <a:xfrm>
              <a:off x="20287768" y="12165400"/>
              <a:ext cx="3401420" cy="1402202"/>
            </a:xfrm>
            <a:prstGeom prst="rect">
              <a:avLst/>
            </a:prstGeom>
          </p:spPr>
        </p:pic>
        <p:sp>
          <p:nvSpPr>
            <p:cNvPr id="14" name="CuadroTexto 13">
              <a:extLst>
                <a:ext uri="{FF2B5EF4-FFF2-40B4-BE49-F238E27FC236}">
                  <a16:creationId xmlns="" xmlns:a16="http://schemas.microsoft.com/office/drawing/2014/main" id="{7CAEAB61-AD58-48E8-BA75-246BB9C6CF03}"/>
                </a:ext>
              </a:extLst>
            </p:cNvPr>
            <p:cNvSpPr txBox="1"/>
            <p:nvPr userDrawn="1"/>
          </p:nvSpPr>
          <p:spPr>
            <a:xfrm>
              <a:off x="746774" y="13042352"/>
              <a:ext cx="7326312" cy="469902"/>
            </a:xfrm>
            <a:prstGeom prst="rect">
              <a:avLst/>
            </a:prstGeom>
          </p:spPr>
          <p:txBody>
            <a:bodyPr vert="horz" lIns="0" tIns="0" rIns="0" bIns="0" rtlCol="0" anchor="b" anchorCtr="0"/>
            <a:lstStyle>
              <a:defPPr>
                <a:defRPr lang="en-US"/>
              </a:defPPr>
              <a:lvl1pPr>
                <a:defRPr sz="2000">
                  <a:solidFill>
                    <a:srgbClr val="DF0024"/>
                  </a:solidFill>
                  <a:cs typeface="Verdana"/>
                </a:defRPr>
              </a:lvl1pPr>
            </a:lstStyle>
            <a:p>
              <a:pPr lvl="0"/>
              <a:r>
                <a:rPr lang="es-ES" sz="750" dirty="0"/>
                <a:t>© GMV </a:t>
              </a:r>
              <a:r>
                <a:rPr lang="es-ES" sz="750" dirty="0" err="1"/>
                <a:t>Property</a:t>
              </a:r>
              <a:r>
                <a:rPr lang="es-ES" sz="750" dirty="0"/>
                <a:t> </a:t>
              </a:r>
              <a:r>
                <a:rPr lang="mr-IN" sz="750" dirty="0" smtClean="0"/>
                <a:t>–</a:t>
              </a:r>
              <a:r>
                <a:rPr lang="es-ES" sz="750" dirty="0" smtClean="0"/>
                <a:t> </a:t>
              </a:r>
              <a:r>
                <a:rPr lang="en-US" sz="750" dirty="0" smtClean="0"/>
                <a:t>10/16/2019</a:t>
              </a:r>
              <a:r>
                <a:rPr lang="es-ES" sz="750" dirty="0" smtClean="0"/>
                <a:t> - </a:t>
              </a:r>
              <a:r>
                <a:rPr lang="es-ES" sz="750" dirty="0" err="1"/>
                <a:t>All</a:t>
              </a:r>
              <a:r>
                <a:rPr lang="es-ES" sz="750" dirty="0"/>
                <a:t> </a:t>
              </a:r>
              <a:r>
                <a:rPr lang="es-ES" sz="750" dirty="0" err="1"/>
                <a:t>rights</a:t>
              </a:r>
              <a:r>
                <a:rPr lang="es-ES" sz="750" dirty="0"/>
                <a:t> </a:t>
              </a:r>
              <a:r>
                <a:rPr lang="es-ES" sz="750" dirty="0" err="1"/>
                <a:t>reserved</a:t>
              </a:r>
              <a:endParaRPr lang="en-US" sz="750" dirty="0"/>
            </a:p>
          </p:txBody>
        </p:sp>
      </p:grpSp>
      <p:sp>
        <p:nvSpPr>
          <p:cNvPr id="15" name="Google Shape;35;p13"/>
          <p:cNvSpPr/>
          <p:nvPr userDrawn="1"/>
        </p:nvSpPr>
        <p:spPr>
          <a:xfrm>
            <a:off x="4367454" y="2699923"/>
            <a:ext cx="1146172" cy="2436273"/>
          </a:xfrm>
          <a:prstGeom prst="rect">
            <a:avLst/>
          </a:prstGeom>
          <a:blipFill rotWithShape="1">
            <a:blip r:embed="rId4">
              <a:alphaModFix amt="15000"/>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 name="Google Shape;36;p13"/>
          <p:cNvSpPr/>
          <p:nvPr userDrawn="1"/>
        </p:nvSpPr>
        <p:spPr>
          <a:xfrm>
            <a:off x="5689695" y="2728500"/>
            <a:ext cx="1272199" cy="2414999"/>
          </a:xfrm>
          <a:prstGeom prst="rect">
            <a:avLst/>
          </a:prstGeom>
          <a:blipFill rotWithShape="1">
            <a:blip r:embed="rId5">
              <a:alphaModFix amt="15000"/>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 name="Google Shape;37;p13"/>
          <p:cNvSpPr/>
          <p:nvPr userDrawn="1"/>
        </p:nvSpPr>
        <p:spPr>
          <a:xfrm>
            <a:off x="7082006" y="2445980"/>
            <a:ext cx="984638" cy="2710041"/>
          </a:xfrm>
          <a:prstGeom prst="rect">
            <a:avLst/>
          </a:prstGeom>
          <a:blipFill rotWithShape="1">
            <a:blip r:embed="rId6">
              <a:alphaModFix amt="15000"/>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09420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mod="1">
    <p:ext uri="{DCECCB84-F9BA-43D5-87BE-67443E8EF086}">
      <p15:sldGuideLst xmlns:p15="http://schemas.microsoft.com/office/powerpoint/2012/main">
        <p15:guide id="3" orient="horz" pos="2412" userDrawn="1">
          <p15:clr>
            <a:srgbClr val="FBAE40"/>
          </p15:clr>
        </p15:guide>
        <p15:guide id="4" orient="horz" pos="936" userDrawn="1">
          <p15:clr>
            <a:srgbClr val="FBAE40"/>
          </p15:clr>
        </p15:guide>
        <p15:guide id="5" orient="horz" pos="1242"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 xmlns:a16="http://schemas.microsoft.com/office/drawing/2014/main" id="{4DE9C6DE-11CD-458A-A5A2-137E5F4648B2}"/>
              </a:ext>
            </a:extLst>
          </p:cNvPr>
          <p:cNvSpPr>
            <a:spLocks noGrp="1"/>
          </p:cNvSpPr>
          <p:nvPr>
            <p:ph type="title"/>
          </p:nvPr>
        </p:nvSpPr>
        <p:spPr>
          <a:xfrm>
            <a:off x="263953" y="329330"/>
            <a:ext cx="8594297" cy="299320"/>
          </a:xfrm>
          <a:prstGeom prst="rect">
            <a:avLst/>
          </a:prstGeom>
        </p:spPr>
        <p:txBody>
          <a:bodyPr vert="horz" lIns="0" tIns="0" rIns="0" bIns="0" rtlCol="0" anchor="t" anchorCtr="0">
            <a:noAutofit/>
          </a:bodyPr>
          <a:lstStyle/>
          <a:p>
            <a:r>
              <a:rPr lang="en-US" dirty="0" smtClean="0"/>
              <a:t>Title Style for Pattern and Designs</a:t>
            </a:r>
            <a:endParaRPr lang="en-US" dirty="0"/>
          </a:p>
        </p:txBody>
      </p:sp>
      <p:sp>
        <p:nvSpPr>
          <p:cNvPr id="3" name="Marcador de texto 2">
            <a:extLst>
              <a:ext uri="{FF2B5EF4-FFF2-40B4-BE49-F238E27FC236}">
                <a16:creationId xmlns="" xmlns:a16="http://schemas.microsoft.com/office/drawing/2014/main" id="{4756722F-C78E-466A-BB05-EA991279EDD8}"/>
              </a:ext>
            </a:extLst>
          </p:cNvPr>
          <p:cNvSpPr>
            <a:spLocks noGrp="1"/>
          </p:cNvSpPr>
          <p:nvPr>
            <p:ph type="body" idx="1"/>
          </p:nvPr>
        </p:nvSpPr>
        <p:spPr>
          <a:xfrm>
            <a:off x="274218" y="866518"/>
            <a:ext cx="8584032" cy="3934082"/>
          </a:xfrm>
          <a:prstGeom prst="rect">
            <a:avLst/>
          </a:prstGeom>
        </p:spPr>
        <p:txBody>
          <a:bodyPr vert="horz" lIns="0" tIns="0" rIns="0" bIns="0" rtlCol="0">
            <a:noAutofit/>
          </a:bodyPr>
          <a:lstStyle/>
          <a:p>
            <a:pPr lvl="0"/>
            <a:r>
              <a:rPr lang="en-US" dirty="0" smtClean="0"/>
              <a:t>First level general text style</a:t>
            </a:r>
            <a:endParaRPr lang="es-ES" dirty="0"/>
          </a:p>
          <a:p>
            <a:pPr lvl="1"/>
            <a:r>
              <a:rPr lang="es-ES" dirty="0" smtClean="0"/>
              <a:t>General </a:t>
            </a:r>
            <a:r>
              <a:rPr lang="es-ES" dirty="0" err="1" smtClean="0"/>
              <a:t>style</a:t>
            </a:r>
            <a:r>
              <a:rPr lang="es-ES" dirty="0" smtClean="0"/>
              <a:t> </a:t>
            </a:r>
            <a:r>
              <a:rPr lang="es-ES" dirty="0" err="1" smtClean="0"/>
              <a:t>second</a:t>
            </a:r>
            <a:r>
              <a:rPr lang="es-ES" dirty="0" smtClean="0"/>
              <a:t> </a:t>
            </a:r>
            <a:r>
              <a:rPr lang="es-ES" dirty="0" err="1" smtClean="0"/>
              <a:t>level</a:t>
            </a:r>
            <a:endParaRPr lang="es-ES" dirty="0"/>
          </a:p>
          <a:p>
            <a:pPr lvl="2"/>
            <a:r>
              <a:rPr lang="es-ES" dirty="0" smtClean="0"/>
              <a:t>General </a:t>
            </a:r>
            <a:r>
              <a:rPr lang="es-ES" dirty="0" err="1" smtClean="0"/>
              <a:t>style</a:t>
            </a:r>
            <a:r>
              <a:rPr lang="es-ES" dirty="0" smtClean="0"/>
              <a:t> </a:t>
            </a:r>
            <a:r>
              <a:rPr lang="es-ES" dirty="0" err="1" smtClean="0"/>
              <a:t>third</a:t>
            </a:r>
            <a:r>
              <a:rPr lang="es-ES" dirty="0" smtClean="0"/>
              <a:t> </a:t>
            </a:r>
            <a:r>
              <a:rPr lang="es-ES" dirty="0" err="1" smtClean="0"/>
              <a:t>level</a:t>
            </a:r>
            <a:endParaRPr lang="es-ES" dirty="0"/>
          </a:p>
          <a:p>
            <a:pPr lvl="3"/>
            <a:r>
              <a:rPr lang="es-ES" dirty="0" err="1" smtClean="0"/>
              <a:t>Fourth</a:t>
            </a:r>
            <a:r>
              <a:rPr lang="es-ES" dirty="0" smtClean="0"/>
              <a:t> </a:t>
            </a:r>
            <a:r>
              <a:rPr lang="es-ES" dirty="0" err="1" smtClean="0"/>
              <a:t>level</a:t>
            </a:r>
            <a:r>
              <a:rPr lang="es-ES" dirty="0" smtClean="0"/>
              <a:t> general </a:t>
            </a:r>
            <a:r>
              <a:rPr lang="es-ES" dirty="0" err="1" smtClean="0"/>
              <a:t>style</a:t>
            </a:r>
            <a:endParaRPr lang="es-ES" dirty="0"/>
          </a:p>
          <a:p>
            <a:pPr lvl="4"/>
            <a:r>
              <a:rPr lang="es-ES" dirty="0" smtClean="0"/>
              <a:t>General </a:t>
            </a:r>
            <a:r>
              <a:rPr lang="es-ES" dirty="0" err="1" smtClean="0"/>
              <a:t>fifth</a:t>
            </a:r>
            <a:r>
              <a:rPr lang="es-ES" dirty="0" smtClean="0"/>
              <a:t> </a:t>
            </a:r>
            <a:r>
              <a:rPr lang="es-ES" dirty="0" err="1" smtClean="0"/>
              <a:t>level</a:t>
            </a:r>
            <a:r>
              <a:rPr lang="es-ES" dirty="0" smtClean="0"/>
              <a:t> </a:t>
            </a:r>
            <a:r>
              <a:rPr lang="es-ES" dirty="0" err="1" smtClean="0"/>
              <a:t>style</a:t>
            </a:r>
            <a:endParaRPr lang="en-US" dirty="0"/>
          </a:p>
        </p:txBody>
      </p:sp>
      <p:sp>
        <p:nvSpPr>
          <p:cNvPr id="8" name="CuadroTexto 7" hidden="1">
            <a:extLst>
              <a:ext uri="{FF2B5EF4-FFF2-40B4-BE49-F238E27FC236}">
                <a16:creationId xmlns="" xmlns:a16="http://schemas.microsoft.com/office/drawing/2014/main" id="{213969F6-A929-4562-8B60-4ED6529C30E3}"/>
              </a:ext>
            </a:extLst>
          </p:cNvPr>
          <p:cNvSpPr txBox="1"/>
          <p:nvPr userDrawn="1"/>
        </p:nvSpPr>
        <p:spPr>
          <a:xfrm>
            <a:off x="280040" y="4890882"/>
            <a:ext cx="2747367" cy="176213"/>
          </a:xfrm>
          <a:prstGeom prst="rect">
            <a:avLst/>
          </a:prstGeom>
        </p:spPr>
        <p:txBody>
          <a:bodyPr vert="horz" lIns="0" tIns="0" rIns="0" bIns="0" rtlCol="0" anchor="b" anchorCtr="0"/>
          <a:lstStyle>
            <a:defPPr>
              <a:defRPr lang="en-US"/>
            </a:defPPr>
            <a:lvl1pPr>
              <a:defRPr sz="2000">
                <a:solidFill>
                  <a:srgbClr val="DF0024"/>
                </a:solidFill>
                <a:cs typeface="Verdana"/>
              </a:defRPr>
            </a:lvl1pPr>
          </a:lstStyle>
          <a:p>
            <a:pPr lvl="0"/>
            <a:r>
              <a:rPr lang="es-ES" sz="750"/>
              <a:t>© GMV Property </a:t>
            </a:r>
            <a:r>
              <a:rPr lang="mr-IN" sz="750"/>
              <a:t>–</a:t>
            </a:r>
            <a:r>
              <a:rPr lang="es-ES" sz="750"/>
              <a:t> 23/9/19 - All rights reserved</a:t>
            </a:r>
            <a:endParaRPr lang="en-US" sz="750"/>
          </a:p>
        </p:txBody>
      </p:sp>
    </p:spTree>
    <p:extLst>
      <p:ext uri="{BB962C8B-B14F-4D97-AF65-F5344CB8AC3E}">
        <p14:creationId xmlns:p14="http://schemas.microsoft.com/office/powerpoint/2010/main" val="4290370451"/>
      </p:ext>
    </p:extLst>
  </p:cSld>
  <p:clrMap bg1="lt1" tx1="dk1" bg2="lt2" tx2="dk2" accent1="accent1" accent2="accent2" accent3="accent3" accent4="accent4" accent5="accent5" accent6="accent6" hlink="hlink" folHlink="folHlink"/>
  <p:sldLayoutIdLst>
    <p:sldLayoutId id="2147483677" r:id="rId1"/>
    <p:sldLayoutId id="2147483670" r:id="rId2"/>
    <p:sldLayoutId id="2147483669" r:id="rId3"/>
    <p:sldLayoutId id="2147483671" r:id="rId4"/>
    <p:sldLayoutId id="2147483672" r:id="rId5"/>
    <p:sldLayoutId id="2147483673" r:id="rId6"/>
    <p:sldLayoutId id="2147483675" r:id="rId7"/>
    <p:sldLayoutId id="2147483674" r:id="rId8"/>
    <p:sldLayoutId id="2147483676" r:id="rId9"/>
    <p:sldLayoutId id="2147483680" r:id="rId10"/>
    <p:sldLayoutId id="2147483679" r:id="rId11"/>
    <p:sldLayoutId id="2147483655" r:id="rId12"/>
    <p:sldLayoutId id="2147483687" r:id="rId13"/>
    <p:sldLayoutId id="2147483681" r:id="rId14"/>
    <p:sldLayoutId id="2147483683" r:id="rId15"/>
    <p:sldLayoutId id="2147483657" r:id="rId16"/>
    <p:sldLayoutId id="2147483682" r:id="rId17"/>
    <p:sldLayoutId id="2147483688" r:id="rId18"/>
    <p:sldLayoutId id="2147483686" r:id="rId19"/>
    <p:sldLayoutId id="2147483685" r:id="rId20"/>
    <p:sldLayoutId id="2147483701" r:id="rId21"/>
    <p:sldLayoutId id="2147483702" r:id="rId22"/>
    <p:sldLayoutId id="2147483703" r:id="rId23"/>
    <p:sldLayoutId id="2147483704" r:id="rId24"/>
    <p:sldLayoutId id="2147483705" r:id="rId25"/>
    <p:sldLayoutId id="2147483706" r:id="rId26"/>
    <p:sldLayoutId id="2147483707" r:id="rId27"/>
    <p:sldLayoutId id="2147483708" r:id="rId28"/>
    <p:sldLayoutId id="2147483709" r:id="rId29"/>
    <p:sldLayoutId id="2147483710" r:id="rId30"/>
    <p:sldLayoutId id="2147483711" r:id="rId31"/>
    <p:sldLayoutId id="2147483712" r:id="rId32"/>
    <p:sldLayoutId id="2147483713" r:id="rId33"/>
    <p:sldLayoutId id="2147483714" r:id="rId34"/>
    <p:sldLayoutId id="2147483715" r:id="rId35"/>
    <p:sldLayoutId id="2147483716" r:id="rId36"/>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txStyles>
    <p:titleStyle>
      <a:lvl1pPr algn="l" defTabSz="456850" rtl="0" eaLnBrk="1" latinLnBrk="0" hangingPunct="1">
        <a:lnSpc>
          <a:spcPts val="2429"/>
        </a:lnSpc>
        <a:spcBef>
          <a:spcPts val="576"/>
        </a:spcBef>
        <a:buNone/>
        <a:defRPr sz="2399" b="1" kern="1200">
          <a:solidFill>
            <a:srgbClr val="DF0024"/>
          </a:solidFill>
          <a:latin typeface="+mj-lt"/>
          <a:ea typeface="+mj-ea"/>
          <a:cs typeface="Arial"/>
        </a:defRPr>
      </a:lvl1pPr>
    </p:titleStyle>
    <p:bodyStyle>
      <a:lvl1pPr marL="0" indent="0" algn="l" defTabSz="456850" rtl="0" eaLnBrk="1" latinLnBrk="0" hangingPunct="1">
        <a:spcBef>
          <a:spcPct val="20000"/>
        </a:spcBef>
        <a:buFont typeface="Arial"/>
        <a:buNone/>
        <a:defRPr sz="1499" kern="1200">
          <a:solidFill>
            <a:srgbClr val="666666"/>
          </a:solidFill>
          <a:latin typeface="+mn-lt"/>
          <a:ea typeface="+mn-ea"/>
          <a:cs typeface="Arial"/>
        </a:defRPr>
      </a:lvl1pPr>
      <a:lvl2pPr marL="0" indent="0" algn="l" defTabSz="456850" rtl="0" eaLnBrk="1" latinLnBrk="0" hangingPunct="1">
        <a:spcBef>
          <a:spcPct val="20000"/>
        </a:spcBef>
        <a:buFont typeface="Arial"/>
        <a:buNone/>
        <a:defRPr sz="1500" b="1" kern="1200">
          <a:solidFill>
            <a:srgbClr val="860001"/>
          </a:solidFill>
          <a:latin typeface="+mn-lt"/>
          <a:ea typeface="+mn-ea"/>
          <a:cs typeface="Arial"/>
        </a:defRPr>
      </a:lvl2pPr>
      <a:lvl3pPr marL="0" indent="0" algn="l" defTabSz="456850" rtl="0" eaLnBrk="1" latinLnBrk="0" hangingPunct="1">
        <a:spcBef>
          <a:spcPts val="324"/>
        </a:spcBef>
        <a:buFont typeface="Arial"/>
        <a:buNone/>
        <a:defRPr lang="es-ES" sz="1350" b="0" kern="1200" baseline="0">
          <a:solidFill>
            <a:srgbClr val="666666"/>
          </a:solidFill>
          <a:latin typeface="+mn-lt"/>
          <a:ea typeface="+mn-ea"/>
          <a:cs typeface="Arial"/>
        </a:defRPr>
      </a:lvl3pPr>
      <a:lvl4pPr marL="0" indent="0" algn="l" defTabSz="456850" rtl="0" eaLnBrk="1" latinLnBrk="0" hangingPunct="1">
        <a:spcBef>
          <a:spcPts val="9"/>
        </a:spcBef>
        <a:buFont typeface="Arial"/>
        <a:buNone/>
        <a:defRPr sz="1350" b="1" kern="1200">
          <a:solidFill>
            <a:srgbClr val="646464"/>
          </a:solidFill>
          <a:latin typeface="+mn-lt"/>
          <a:ea typeface="+mn-ea"/>
          <a:cs typeface="Arial"/>
        </a:defRPr>
      </a:lvl4pPr>
      <a:lvl5pPr marL="135000" indent="-135000" algn="l" defTabSz="456850" rtl="0" eaLnBrk="1" latinLnBrk="0" hangingPunct="1">
        <a:spcBef>
          <a:spcPts val="9"/>
        </a:spcBef>
        <a:buFont typeface="Arial" panose="020B0604020202020204" pitchFamily="34" charset="0"/>
        <a:buChar char="•"/>
        <a:defRPr sz="1350" kern="1200">
          <a:solidFill>
            <a:srgbClr val="646464"/>
          </a:solidFill>
          <a:latin typeface="+mn-lt"/>
          <a:ea typeface="+mn-ea"/>
          <a:cs typeface="Arial"/>
        </a:defRPr>
      </a:lvl5pPr>
      <a:lvl6pPr marL="2512673" indent="-228424" algn="l" defTabSz="456850" rtl="0" eaLnBrk="1" latinLnBrk="0" hangingPunct="1">
        <a:spcBef>
          <a:spcPct val="20000"/>
        </a:spcBef>
        <a:buFont typeface="Arial"/>
        <a:buChar char="•"/>
        <a:defRPr sz="1986" kern="1200">
          <a:solidFill>
            <a:schemeClr val="tx1"/>
          </a:solidFill>
          <a:latin typeface="+mn-lt"/>
          <a:ea typeface="+mn-ea"/>
          <a:cs typeface="+mn-cs"/>
        </a:defRPr>
      </a:lvl6pPr>
      <a:lvl7pPr marL="2969522" indent="-228424" algn="l" defTabSz="456850" rtl="0" eaLnBrk="1" latinLnBrk="0" hangingPunct="1">
        <a:spcBef>
          <a:spcPct val="20000"/>
        </a:spcBef>
        <a:buFont typeface="Arial"/>
        <a:buChar char="•"/>
        <a:defRPr sz="1986" kern="1200">
          <a:solidFill>
            <a:schemeClr val="tx1"/>
          </a:solidFill>
          <a:latin typeface="+mn-lt"/>
          <a:ea typeface="+mn-ea"/>
          <a:cs typeface="+mn-cs"/>
        </a:defRPr>
      </a:lvl7pPr>
      <a:lvl8pPr marL="3426372" indent="-228424" algn="l" defTabSz="456850" rtl="0" eaLnBrk="1" latinLnBrk="0" hangingPunct="1">
        <a:spcBef>
          <a:spcPct val="20000"/>
        </a:spcBef>
        <a:buFont typeface="Arial"/>
        <a:buChar char="•"/>
        <a:defRPr sz="1986" kern="1200">
          <a:solidFill>
            <a:schemeClr val="tx1"/>
          </a:solidFill>
          <a:latin typeface="+mn-lt"/>
          <a:ea typeface="+mn-ea"/>
          <a:cs typeface="+mn-cs"/>
        </a:defRPr>
      </a:lvl8pPr>
      <a:lvl9pPr marL="3883221" indent="-228424" algn="l" defTabSz="456850" rtl="0" eaLnBrk="1" latinLnBrk="0" hangingPunct="1">
        <a:spcBef>
          <a:spcPct val="20000"/>
        </a:spcBef>
        <a:buFont typeface="Arial"/>
        <a:buChar char="•"/>
        <a:defRPr sz="1986" kern="1200">
          <a:solidFill>
            <a:schemeClr val="tx1"/>
          </a:solidFill>
          <a:latin typeface="+mn-lt"/>
          <a:ea typeface="+mn-ea"/>
          <a:cs typeface="+mn-cs"/>
        </a:defRPr>
      </a:lvl9pPr>
    </p:bodyStyle>
    <p:otherStyle>
      <a:defPPr>
        <a:defRPr lang="en-US"/>
      </a:defPPr>
      <a:lvl1pPr marL="0" algn="l" defTabSz="456850" rtl="0" eaLnBrk="1" latinLnBrk="0" hangingPunct="1">
        <a:defRPr sz="1799" kern="1200">
          <a:solidFill>
            <a:schemeClr val="tx1"/>
          </a:solidFill>
          <a:latin typeface="+mn-lt"/>
          <a:ea typeface="+mn-ea"/>
          <a:cs typeface="+mn-cs"/>
        </a:defRPr>
      </a:lvl1pPr>
      <a:lvl2pPr marL="456850" algn="l" defTabSz="456850" rtl="0" eaLnBrk="1" latinLnBrk="0" hangingPunct="1">
        <a:defRPr sz="1799" kern="1200">
          <a:solidFill>
            <a:schemeClr val="tx1"/>
          </a:solidFill>
          <a:latin typeface="+mn-lt"/>
          <a:ea typeface="+mn-ea"/>
          <a:cs typeface="+mn-cs"/>
        </a:defRPr>
      </a:lvl2pPr>
      <a:lvl3pPr marL="913699" algn="l" defTabSz="456850" rtl="0" eaLnBrk="1" latinLnBrk="0" hangingPunct="1">
        <a:defRPr sz="1799" kern="1200">
          <a:solidFill>
            <a:schemeClr val="tx1"/>
          </a:solidFill>
          <a:latin typeface="+mn-lt"/>
          <a:ea typeface="+mn-ea"/>
          <a:cs typeface="+mn-cs"/>
        </a:defRPr>
      </a:lvl3pPr>
      <a:lvl4pPr marL="1370549" algn="l" defTabSz="456850" rtl="0" eaLnBrk="1" latinLnBrk="0" hangingPunct="1">
        <a:defRPr sz="1799" kern="1200">
          <a:solidFill>
            <a:schemeClr val="tx1"/>
          </a:solidFill>
          <a:latin typeface="+mn-lt"/>
          <a:ea typeface="+mn-ea"/>
          <a:cs typeface="+mn-cs"/>
        </a:defRPr>
      </a:lvl4pPr>
      <a:lvl5pPr marL="1827398" algn="l" defTabSz="456850" rtl="0" eaLnBrk="1" latinLnBrk="0" hangingPunct="1">
        <a:defRPr sz="1799" kern="1200">
          <a:solidFill>
            <a:schemeClr val="tx1"/>
          </a:solidFill>
          <a:latin typeface="+mn-lt"/>
          <a:ea typeface="+mn-ea"/>
          <a:cs typeface="+mn-cs"/>
        </a:defRPr>
      </a:lvl5pPr>
      <a:lvl6pPr marL="2284248" algn="l" defTabSz="456850" rtl="0" eaLnBrk="1" latinLnBrk="0" hangingPunct="1">
        <a:defRPr sz="1799" kern="1200">
          <a:solidFill>
            <a:schemeClr val="tx1"/>
          </a:solidFill>
          <a:latin typeface="+mn-lt"/>
          <a:ea typeface="+mn-ea"/>
          <a:cs typeface="+mn-cs"/>
        </a:defRPr>
      </a:lvl6pPr>
      <a:lvl7pPr marL="2741098" algn="l" defTabSz="456850" rtl="0" eaLnBrk="1" latinLnBrk="0" hangingPunct="1">
        <a:defRPr sz="1799" kern="1200">
          <a:solidFill>
            <a:schemeClr val="tx1"/>
          </a:solidFill>
          <a:latin typeface="+mn-lt"/>
          <a:ea typeface="+mn-ea"/>
          <a:cs typeface="+mn-cs"/>
        </a:defRPr>
      </a:lvl7pPr>
      <a:lvl8pPr marL="3197948" algn="l" defTabSz="456850" rtl="0" eaLnBrk="1" latinLnBrk="0" hangingPunct="1">
        <a:defRPr sz="1799" kern="1200">
          <a:solidFill>
            <a:schemeClr val="tx1"/>
          </a:solidFill>
          <a:latin typeface="+mn-lt"/>
          <a:ea typeface="+mn-ea"/>
          <a:cs typeface="+mn-cs"/>
        </a:defRPr>
      </a:lvl8pPr>
      <a:lvl9pPr marL="3654797" algn="l" defTabSz="456850" rtl="0" eaLnBrk="1" latinLnBrk="0" hangingPunct="1">
        <a:defRPr sz="17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26" userDrawn="1">
          <p15:clr>
            <a:srgbClr val="F26B43"/>
          </p15:clr>
        </p15:guide>
        <p15:guide id="2" pos="2934" userDrawn="1">
          <p15:clr>
            <a:srgbClr val="F26B43"/>
          </p15:clr>
        </p15:guide>
        <p15:guide id="3" pos="990" userDrawn="1">
          <p15:clr>
            <a:srgbClr val="F26B43"/>
          </p15:clr>
        </p15:guide>
        <p15:guide id="4" pos="3744" userDrawn="1">
          <p15:clr>
            <a:srgbClr val="F26B43"/>
          </p15:clr>
        </p15:guide>
        <p15:guide id="5" pos="3852" userDrawn="1">
          <p15:clr>
            <a:srgbClr val="F26B43"/>
          </p15:clr>
        </p15:guide>
        <p15:guide id="6" pos="4662" userDrawn="1">
          <p15:clr>
            <a:srgbClr val="F26B43"/>
          </p15:clr>
        </p15:guide>
        <p15:guide id="7" pos="1098" userDrawn="1">
          <p15:clr>
            <a:srgbClr val="F26B43"/>
          </p15:clr>
        </p15:guide>
        <p15:guide id="8" pos="2016" userDrawn="1">
          <p15:clr>
            <a:srgbClr val="F26B43"/>
          </p15:clr>
        </p15:guide>
        <p15:guide id="9" pos="1908" userDrawn="1">
          <p15:clr>
            <a:srgbClr val="F26B43"/>
          </p15:clr>
        </p15:guide>
        <p15:guide id="10" pos="4770" userDrawn="1">
          <p15:clr>
            <a:srgbClr val="F26B43"/>
          </p15:clr>
        </p15:guide>
        <p15:guide id="16" orient="horz" pos="3024" userDrawn="1">
          <p15:clr>
            <a:srgbClr val="F26B43"/>
          </p15:clr>
        </p15:guide>
        <p15:guide id="18" orient="horz" pos="216" userDrawn="1">
          <p15:clr>
            <a:srgbClr val="9FCC3B"/>
          </p15:clr>
        </p15:guide>
        <p15:guide id="19" orient="horz" pos="360" userDrawn="1">
          <p15:clr>
            <a:srgbClr val="F26B43"/>
          </p15:clr>
        </p15:guide>
        <p15:guide id="20" pos="180" userDrawn="1">
          <p15:clr>
            <a:srgbClr val="F26B43"/>
          </p15:clr>
        </p15:guide>
        <p15:guide id="21" pos="5580" userDrawn="1">
          <p15:clr>
            <a:srgbClr val="F26B43"/>
          </p15:clr>
        </p15:guide>
        <p15:guide id="22" orient="horz" pos="66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hyperlink" Target="http://www.businessmodelgeneration.com/" TargetMode="Externa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hyperlink" Target="http://www.businessmodelgeneration.com/" TargetMode="Externa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12.xml"/><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ítulo 15">
            <a:extLst>
              <a:ext uri="{FF2B5EF4-FFF2-40B4-BE49-F238E27FC236}">
                <a16:creationId xmlns="" xmlns:a16="http://schemas.microsoft.com/office/drawing/2014/main" id="{C3D03617-105D-4258-9D79-7C34CF87D911}"/>
              </a:ext>
            </a:extLst>
          </p:cNvPr>
          <p:cNvSpPr>
            <a:spLocks noGrp="1"/>
          </p:cNvSpPr>
          <p:nvPr>
            <p:ph type="title"/>
          </p:nvPr>
        </p:nvSpPr>
        <p:spPr>
          <a:xfrm>
            <a:off x="280061" y="325329"/>
            <a:ext cx="4220900" cy="1814372"/>
          </a:xfrm>
        </p:spPr>
        <p:txBody>
          <a:bodyPr/>
          <a:lstStyle/>
          <a:p>
            <a:r>
              <a:rPr lang="es-ES" sz="3600" dirty="0"/>
              <a:t/>
            </a:r>
            <a:br>
              <a:rPr lang="es-ES" sz="3600" dirty="0"/>
            </a:br>
            <a:r>
              <a:rPr lang="es-ES" sz="3600" dirty="0"/>
              <a:t>COMMERCIAL </a:t>
            </a:r>
            <a:r>
              <a:rPr lang="es-ES" sz="3600" dirty="0" smtClean="0"/>
              <a:t/>
            </a:r>
            <a:br>
              <a:rPr lang="es-ES" sz="3600" dirty="0" smtClean="0"/>
            </a:br>
            <a:r>
              <a:rPr lang="es-ES" sz="3600" dirty="0"/>
              <a:t/>
            </a:r>
            <a:br>
              <a:rPr lang="es-ES" sz="3600" dirty="0"/>
            </a:br>
            <a:r>
              <a:rPr lang="es-ES" sz="3600" dirty="0" smtClean="0"/>
              <a:t>VIABILITY</a:t>
            </a:r>
            <a:endParaRPr lang="en-US" sz="3600" dirty="0"/>
          </a:p>
        </p:txBody>
      </p:sp>
      <p:sp>
        <p:nvSpPr>
          <p:cNvPr id="17" name="Marcador de texto 16">
            <a:extLst>
              <a:ext uri="{FF2B5EF4-FFF2-40B4-BE49-F238E27FC236}">
                <a16:creationId xmlns="" xmlns:a16="http://schemas.microsoft.com/office/drawing/2014/main" id="{1473EE0B-8E12-4615-A4AD-4DC3B79275D7}"/>
              </a:ext>
            </a:extLst>
          </p:cNvPr>
          <p:cNvSpPr>
            <a:spLocks noGrp="1"/>
          </p:cNvSpPr>
          <p:nvPr>
            <p:ph type="body" sz="quarter" idx="10"/>
          </p:nvPr>
        </p:nvSpPr>
        <p:spPr>
          <a:xfrm>
            <a:off x="276219" y="1987117"/>
            <a:ext cx="4220900" cy="305167"/>
          </a:xfrm>
        </p:spPr>
        <p:txBody>
          <a:bodyPr/>
          <a:lstStyle/>
          <a:p>
            <a:r>
              <a:rPr lang="en-US" b="1" dirty="0" smtClean="0"/>
              <a:t>MED-GOLD LIVING-LAB 2021</a:t>
            </a:r>
          </a:p>
          <a:p>
            <a:r>
              <a:rPr lang="en-US" dirty="0" smtClean="0"/>
              <a:t>JUNE </a:t>
            </a:r>
            <a:r>
              <a:rPr lang="en-US" dirty="0" smtClean="0"/>
              <a:t>7</a:t>
            </a:r>
            <a:r>
              <a:rPr lang="en-US" baseline="30000" dirty="0" smtClean="0"/>
              <a:t>TH</a:t>
            </a:r>
            <a:endParaRPr lang="en-US" dirty="0"/>
          </a:p>
        </p:txBody>
      </p:sp>
    </p:spTree>
    <p:extLst>
      <p:ext uri="{BB962C8B-B14F-4D97-AF65-F5344CB8AC3E}">
        <p14:creationId xmlns:p14="http://schemas.microsoft.com/office/powerpoint/2010/main" val="693397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sz="2400" spc="-30" dirty="0">
                <a:latin typeface="Trebuchet MS"/>
                <a:cs typeface="Trebuchet MS"/>
              </a:rPr>
              <a:t>Business Models Methodologies 	</a:t>
            </a:r>
            <a:r>
              <a:rPr lang="en-GB" sz="2400" dirty="0">
                <a:latin typeface="Trebuchet MS"/>
                <a:cs typeface="Trebuchet MS"/>
              </a:rPr>
              <a:t/>
            </a:r>
            <a:br>
              <a:rPr lang="en-GB" sz="2400" dirty="0">
                <a:latin typeface="Trebuchet MS"/>
                <a:cs typeface="Trebuchet MS"/>
              </a:rPr>
            </a:br>
            <a:endParaRPr lang="en-GB" dirty="0"/>
          </a:p>
        </p:txBody>
      </p:sp>
    </p:spTree>
    <p:extLst>
      <p:ext uri="{BB962C8B-B14F-4D97-AF65-F5344CB8AC3E}">
        <p14:creationId xmlns:p14="http://schemas.microsoft.com/office/powerpoint/2010/main" val="208729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ítulo 17">
            <a:extLst>
              <a:ext uri="{FF2B5EF4-FFF2-40B4-BE49-F238E27FC236}">
                <a16:creationId xmlns="" xmlns:a16="http://schemas.microsoft.com/office/drawing/2014/main" id="{2F45FB8C-60DB-4066-9464-ADB06C95204A}"/>
              </a:ext>
            </a:extLst>
          </p:cNvPr>
          <p:cNvSpPr>
            <a:spLocks noGrp="1"/>
          </p:cNvSpPr>
          <p:nvPr>
            <p:ph type="title"/>
          </p:nvPr>
        </p:nvSpPr>
        <p:spPr/>
        <p:txBody>
          <a:bodyPr/>
          <a:lstStyle/>
          <a:p>
            <a:r>
              <a:rPr lang="en-US" dirty="0" smtClean="0"/>
              <a:t>BUSINESS MODEL</a:t>
            </a:r>
            <a:endParaRPr lang="en-US" dirty="0"/>
          </a:p>
        </p:txBody>
      </p:sp>
      <p:sp>
        <p:nvSpPr>
          <p:cNvPr id="103" name="Marcador de texto 102">
            <a:extLst>
              <a:ext uri="{FF2B5EF4-FFF2-40B4-BE49-F238E27FC236}">
                <a16:creationId xmlns="" xmlns:a16="http://schemas.microsoft.com/office/drawing/2014/main" id="{2A174C08-C39D-402A-BFC9-86BF2EDAE187}"/>
              </a:ext>
            </a:extLst>
          </p:cNvPr>
          <p:cNvSpPr>
            <a:spLocks noGrp="1"/>
          </p:cNvSpPr>
          <p:nvPr>
            <p:ph type="body" sz="quarter" idx="16"/>
          </p:nvPr>
        </p:nvSpPr>
        <p:spPr>
          <a:xfrm>
            <a:off x="500146" y="1635646"/>
            <a:ext cx="8039666" cy="3114450"/>
          </a:xfrm>
        </p:spPr>
        <p:txBody>
          <a:bodyPr/>
          <a:lstStyle/>
          <a:p>
            <a:pPr algn="ctr"/>
            <a:r>
              <a:rPr lang="es-ES" sz="2800" dirty="0" smtClean="0"/>
              <a:t>“DESCRIBES THE RATIONALE OF HOW AN ORGANIZATION CREATES, DELIVERS AND CAPTURES VALUE”</a:t>
            </a:r>
            <a:endParaRPr lang="es-ES" sz="2800" dirty="0"/>
          </a:p>
          <a:p>
            <a:endParaRPr lang="es-ES" sz="2800" dirty="0" smtClean="0"/>
          </a:p>
          <a:p>
            <a:r>
              <a:rPr lang="es-ES" sz="2800" dirty="0"/>
              <a:t>	</a:t>
            </a:r>
            <a:r>
              <a:rPr lang="es-ES" sz="2800" dirty="0" smtClean="0"/>
              <a:t>						</a:t>
            </a:r>
            <a:r>
              <a:rPr lang="es-ES" sz="2800" b="0" i="1" dirty="0" smtClean="0"/>
              <a:t>Alexander </a:t>
            </a:r>
            <a:r>
              <a:rPr lang="es-ES" sz="2800" b="0" i="1" dirty="0" err="1" smtClean="0"/>
              <a:t>Osterwalder</a:t>
            </a:r>
            <a:endParaRPr lang="es-ES" sz="2800" b="0" i="1" dirty="0"/>
          </a:p>
        </p:txBody>
      </p:sp>
    </p:spTree>
    <p:extLst>
      <p:ext uri="{BB962C8B-B14F-4D97-AF65-F5344CB8AC3E}">
        <p14:creationId xmlns:p14="http://schemas.microsoft.com/office/powerpoint/2010/main" val="3352261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clrChange>
              <a:clrFrom>
                <a:srgbClr val="EAF7F7"/>
              </a:clrFrom>
              <a:clrTo>
                <a:srgbClr val="EAF7F7">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b="14689"/>
          <a:stretch/>
        </p:blipFill>
        <p:spPr>
          <a:xfrm>
            <a:off x="-468560" y="411510"/>
            <a:ext cx="9732363" cy="3888462"/>
          </a:xfrm>
          <a:prstGeom prst="rect">
            <a:avLst/>
          </a:prstGeom>
        </p:spPr>
      </p:pic>
      <p:sp>
        <p:nvSpPr>
          <p:cNvPr id="5" name="Título 17">
            <a:extLst>
              <a:ext uri="{FF2B5EF4-FFF2-40B4-BE49-F238E27FC236}">
                <a16:creationId xmlns="" xmlns:a16="http://schemas.microsoft.com/office/drawing/2014/main" id="{2F45FB8C-60DB-4066-9464-ADB06C95204A}"/>
              </a:ext>
            </a:extLst>
          </p:cNvPr>
          <p:cNvSpPr>
            <a:spLocks noGrp="1"/>
          </p:cNvSpPr>
          <p:nvPr>
            <p:ph type="title"/>
          </p:nvPr>
        </p:nvSpPr>
        <p:spPr>
          <a:xfrm>
            <a:off x="280800" y="329330"/>
            <a:ext cx="4239179" cy="670795"/>
          </a:xfrm>
        </p:spPr>
        <p:txBody>
          <a:bodyPr/>
          <a:lstStyle/>
          <a:p>
            <a:r>
              <a:rPr lang="en-US" dirty="0" smtClean="0"/>
              <a:t>Don’t confuse!</a:t>
            </a:r>
            <a:endParaRPr lang="en-US" dirty="0"/>
          </a:p>
        </p:txBody>
      </p:sp>
    </p:spTree>
    <p:extLst>
      <p:ext uri="{BB962C8B-B14F-4D97-AF65-F5344CB8AC3E}">
        <p14:creationId xmlns:p14="http://schemas.microsoft.com/office/powerpoint/2010/main" val="235936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7">
            <a:extLst>
              <a:ext uri="{FF2B5EF4-FFF2-40B4-BE49-F238E27FC236}">
                <a16:creationId xmlns="" xmlns:a16="http://schemas.microsoft.com/office/drawing/2014/main" id="{2F45FB8C-60DB-4066-9464-ADB06C95204A}"/>
              </a:ext>
            </a:extLst>
          </p:cNvPr>
          <p:cNvSpPr>
            <a:spLocks noGrp="1"/>
          </p:cNvSpPr>
          <p:nvPr>
            <p:ph type="title"/>
          </p:nvPr>
        </p:nvSpPr>
        <p:spPr>
          <a:xfrm>
            <a:off x="251520" y="2176284"/>
            <a:ext cx="8323648" cy="670795"/>
          </a:xfrm>
        </p:spPr>
        <p:txBody>
          <a:bodyPr/>
          <a:lstStyle/>
          <a:p>
            <a:r>
              <a:rPr lang="en-US" sz="3600" dirty="0" smtClean="0"/>
              <a:t>BUSINESS MODEL CANVAS</a:t>
            </a:r>
            <a:endParaRPr lang="en-US" sz="3600" dirty="0"/>
          </a:p>
        </p:txBody>
      </p:sp>
    </p:spTree>
    <p:extLst>
      <p:ext uri="{BB962C8B-B14F-4D97-AF65-F5344CB8AC3E}">
        <p14:creationId xmlns:p14="http://schemas.microsoft.com/office/powerpoint/2010/main" val="995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p:cNvGraphicFramePr>
          <p:nvPr>
            <p:extLst>
              <p:ext uri="{D42A27DB-BD31-4B8C-83A1-F6EECF244321}">
                <p14:modId xmlns:p14="http://schemas.microsoft.com/office/powerpoint/2010/main" val="1924427408"/>
              </p:ext>
            </p:extLst>
          </p:nvPr>
        </p:nvGraphicFramePr>
        <p:xfrm>
          <a:off x="395536" y="131209"/>
          <a:ext cx="8515350" cy="4865320"/>
        </p:xfrm>
        <a:graphic>
          <a:graphicData uri="http://schemas.openxmlformats.org/drawingml/2006/table">
            <a:tbl>
              <a:tblPr>
                <a:tableStyleId>{616DA210-FB5B-4158-B5E0-FEB733F419BA}</a:tableStyleId>
              </a:tblPr>
              <a:tblGrid>
                <a:gridCol w="1703031">
                  <a:extLst>
                    <a:ext uri="{9D8B030D-6E8A-4147-A177-3AD203B41FA5}">
                      <a16:colId xmlns:a16="http://schemas.microsoft.com/office/drawing/2014/main" xmlns="" val="20000"/>
                    </a:ext>
                  </a:extLst>
                </a:gridCol>
                <a:gridCol w="1653607">
                  <a:extLst>
                    <a:ext uri="{9D8B030D-6E8A-4147-A177-3AD203B41FA5}">
                      <a16:colId xmlns:a16="http://schemas.microsoft.com/office/drawing/2014/main" xmlns="" val="20001"/>
                    </a:ext>
                  </a:extLst>
                </a:gridCol>
                <a:gridCol w="963842">
                  <a:extLst>
                    <a:ext uri="{9D8B030D-6E8A-4147-A177-3AD203B41FA5}">
                      <a16:colId xmlns:a16="http://schemas.microsoft.com/office/drawing/2014/main" xmlns="" val="20002"/>
                    </a:ext>
                  </a:extLst>
                </a:gridCol>
                <a:gridCol w="781764">
                  <a:extLst>
                    <a:ext uri="{9D8B030D-6E8A-4147-A177-3AD203B41FA5}">
                      <a16:colId xmlns:a16="http://schemas.microsoft.com/office/drawing/2014/main" xmlns="" val="20003"/>
                    </a:ext>
                  </a:extLst>
                </a:gridCol>
                <a:gridCol w="2314580">
                  <a:extLst>
                    <a:ext uri="{9D8B030D-6E8A-4147-A177-3AD203B41FA5}">
                      <a16:colId xmlns:a16="http://schemas.microsoft.com/office/drawing/2014/main" xmlns="" val="20004"/>
                    </a:ext>
                  </a:extLst>
                </a:gridCol>
                <a:gridCol w="1098526">
                  <a:extLst>
                    <a:ext uri="{9D8B030D-6E8A-4147-A177-3AD203B41FA5}">
                      <a16:colId xmlns:a16="http://schemas.microsoft.com/office/drawing/2014/main" xmlns="" val="20005"/>
                    </a:ext>
                  </a:extLst>
                </a:gridCol>
              </a:tblGrid>
              <a:tr h="1928887">
                <a:tc rowSpan="2">
                  <a:txBody>
                    <a:bodyPr/>
                    <a:lstStyle/>
                    <a:p>
                      <a:pPr algn="ctr"/>
                      <a:r>
                        <a:rPr lang="en-AU" sz="800" b="1" dirty="0" smtClean="0">
                          <a:latin typeface="+mj-lt"/>
                        </a:rPr>
                        <a:t> Key</a:t>
                      </a:r>
                      <a:r>
                        <a:rPr lang="en-AU" sz="800" b="1" baseline="0" dirty="0" smtClean="0">
                          <a:latin typeface="+mj-lt"/>
                        </a:rPr>
                        <a:t> Partners</a:t>
                      </a:r>
                      <a:endParaRPr lang="en-AU" sz="800" b="0" baseline="0" dirty="0" smtClean="0">
                        <a:latin typeface="+mj-lt"/>
                      </a:endParaRPr>
                    </a:p>
                    <a:p>
                      <a:endParaRPr lang="en-US" sz="800" b="0" baseline="0" dirty="0" smtClean="0">
                        <a:latin typeface="+mj-lt"/>
                      </a:endParaRPr>
                    </a:p>
                    <a:p>
                      <a:pPr marL="171450" indent="-171450">
                        <a:buFont typeface="Arial" panose="020B0604020202020204" pitchFamily="34" charset="0"/>
                        <a:buChar char="•"/>
                      </a:pPr>
                      <a:r>
                        <a:rPr lang="en-US" sz="900" b="0" baseline="0" dirty="0" smtClean="0">
                          <a:latin typeface="+mj-lt"/>
                        </a:rPr>
                        <a:t>Who are our key partner?</a:t>
                      </a:r>
                    </a:p>
                    <a:p>
                      <a:pPr marL="171450" indent="-171450">
                        <a:buFont typeface="Arial" panose="020B0604020202020204" pitchFamily="34" charset="0"/>
                        <a:buChar char="•"/>
                      </a:pPr>
                      <a:r>
                        <a:rPr lang="en-US" sz="900" b="0" baseline="0" dirty="0" smtClean="0">
                          <a:latin typeface="+mj-lt"/>
                        </a:rPr>
                        <a:t>Who are our suppliers?</a:t>
                      </a:r>
                    </a:p>
                    <a:p>
                      <a:pPr marL="171450" indent="-171450">
                        <a:buFont typeface="Arial" panose="020B0604020202020204" pitchFamily="34" charset="0"/>
                        <a:buChar char="•"/>
                      </a:pPr>
                      <a:r>
                        <a:rPr lang="en-US" sz="900" b="0" baseline="0" dirty="0" smtClean="0">
                          <a:latin typeface="+mj-lt"/>
                        </a:rPr>
                        <a:t>What key resources are we acquiring from partners?</a:t>
                      </a:r>
                    </a:p>
                    <a:p>
                      <a:pPr marL="171450" indent="-171450">
                        <a:buFont typeface="Arial" panose="020B0604020202020204" pitchFamily="34" charset="0"/>
                        <a:buChar char="•"/>
                      </a:pPr>
                      <a:r>
                        <a:rPr lang="en-US" sz="900" b="0" baseline="0" dirty="0" smtClean="0">
                          <a:latin typeface="+mj-lt"/>
                        </a:rPr>
                        <a:t>What key activities do partners perform?</a:t>
                      </a:r>
                      <a:endParaRPr lang="en-AU" sz="900" b="1" baseline="0" dirty="0" smtClean="0">
                        <a:latin typeface="+mj-lt"/>
                      </a:endParaRPr>
                    </a:p>
                    <a:p>
                      <a:endParaRPr lang="en-AU" sz="800" b="1" baseline="0" dirty="0" smtClean="0">
                        <a:latin typeface="+mj-lt"/>
                      </a:endParaRPr>
                    </a:p>
                    <a:p>
                      <a:endParaRPr lang="en-AU" sz="800" b="1" baseline="0" dirty="0" smtClean="0">
                        <a:latin typeface="+mj-lt"/>
                      </a:endParaRPr>
                    </a:p>
                    <a:p>
                      <a:endParaRPr lang="en-AU" sz="800" b="1" baseline="0" dirty="0" smtClean="0">
                        <a:latin typeface="+mj-lt"/>
                      </a:endParaRPr>
                    </a:p>
                    <a:p>
                      <a:endParaRPr lang="en-AU" sz="800" b="0" dirty="0">
                        <a:latin typeface="+mj-lt"/>
                      </a:endParaRPr>
                    </a:p>
                  </a:txBody>
                  <a:tcPr marL="82296" marR="82296">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AU" sz="800" b="1" dirty="0" smtClean="0">
                          <a:latin typeface="+mj-lt"/>
                        </a:rPr>
                        <a:t>        Key Activities</a:t>
                      </a:r>
                      <a:endParaRPr lang="en-AU" sz="800" b="0" baseline="0" dirty="0" smtClean="0">
                        <a:latin typeface="+mj-lt"/>
                      </a:endParaRPr>
                    </a:p>
                    <a:p>
                      <a:pPr marL="171450" indent="-171450">
                        <a:buFont typeface="Arial" panose="020B0604020202020204" pitchFamily="34" charset="0"/>
                        <a:buChar char="•"/>
                      </a:pPr>
                      <a:r>
                        <a:rPr lang="en-US" sz="900" b="0" baseline="0" dirty="0" smtClean="0">
                          <a:latin typeface="+mj-lt"/>
                        </a:rPr>
                        <a:t>What key activities do our value propositions require?</a:t>
                      </a:r>
                    </a:p>
                    <a:p>
                      <a:pPr marL="171450" indent="-171450">
                        <a:buFont typeface="Arial" panose="020B0604020202020204" pitchFamily="34" charset="0"/>
                        <a:buChar char="•"/>
                      </a:pPr>
                      <a:r>
                        <a:rPr lang="en-US" sz="900" b="0" baseline="0" dirty="0" smtClean="0">
                          <a:latin typeface="+mj-lt"/>
                        </a:rPr>
                        <a:t>Our distribution channels?</a:t>
                      </a:r>
                    </a:p>
                    <a:p>
                      <a:pPr marL="171450" indent="-171450">
                        <a:buFont typeface="Arial" panose="020B0604020202020204" pitchFamily="34" charset="0"/>
                        <a:buChar char="•"/>
                      </a:pPr>
                      <a:r>
                        <a:rPr lang="en-US" sz="900" b="0" baseline="0" dirty="0" smtClean="0">
                          <a:latin typeface="+mj-lt"/>
                        </a:rPr>
                        <a:t>Customer relationships?</a:t>
                      </a:r>
                    </a:p>
                    <a:p>
                      <a:pPr marL="171450" indent="-171450">
                        <a:buFont typeface="Arial" panose="020B0604020202020204" pitchFamily="34" charset="0"/>
                        <a:buChar char="•"/>
                      </a:pPr>
                      <a:r>
                        <a:rPr lang="en-US" sz="900" b="0" baseline="0" dirty="0" smtClean="0">
                          <a:latin typeface="+mj-lt"/>
                        </a:rPr>
                        <a:t>Revenue streams</a:t>
                      </a:r>
                      <a:endParaRPr lang="en-AU" sz="900" b="1" baseline="0" dirty="0" smtClean="0">
                        <a:latin typeface="+mj-lt"/>
                      </a:endParaRPr>
                    </a:p>
                    <a:p>
                      <a:endParaRPr lang="en-AU" sz="800" b="0" baseline="0" dirty="0" smtClean="0">
                        <a:latin typeface="+mj-lt"/>
                      </a:endParaRPr>
                    </a:p>
                    <a:p>
                      <a:endParaRPr lang="en-AU" sz="800" b="0" baseline="0" dirty="0" smtClean="0">
                        <a:latin typeface="+mj-lt"/>
                      </a:endParaRPr>
                    </a:p>
                  </a:txBody>
                  <a:tcPr marL="82296" marR="82296">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800" b="1" dirty="0" smtClean="0">
                          <a:latin typeface="+mj-lt"/>
                        </a:rPr>
                        <a:t> Value Propositions</a:t>
                      </a:r>
                      <a:endParaRPr kumimoji="0" lang="en-AU" sz="800" b="0" i="0" u="none" strike="noStrike" kern="1200" cap="none" spc="0" normalizeH="0" baseline="0" noProof="0" dirty="0" smtClean="0">
                        <a:ln>
                          <a:noFill/>
                        </a:ln>
                        <a:solidFill>
                          <a:prstClr val="black"/>
                        </a:solidFill>
                        <a:effectLst/>
                        <a:uLnTx/>
                        <a:uFillTx/>
                        <a:latin typeface="+mj-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j-lt"/>
                          <a:ea typeface="+mn-ea"/>
                          <a:cs typeface="+mn-cs"/>
                        </a:rPr>
                        <a:t>What value do we deliver to the costumer?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j-lt"/>
                          <a:ea typeface="+mn-ea"/>
                          <a:cs typeface="+mn-cs"/>
                        </a:rPr>
                        <a:t>Which one of our customer’s problem are we helping to solve?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j-lt"/>
                          <a:ea typeface="+mn-ea"/>
                          <a:cs typeface="+mn-cs"/>
                        </a:rPr>
                        <a:t>What bundies of products and services are we offering to each customer segments?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j-lt"/>
                          <a:ea typeface="+mn-ea"/>
                          <a:cs typeface="+mn-cs"/>
                        </a:rPr>
                        <a:t>Which customer needs are we satisfying?</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smtClean="0">
                        <a:ln>
                          <a:noFill/>
                        </a:ln>
                        <a:solidFill>
                          <a:prstClr val="black"/>
                        </a:solidFill>
                        <a:effectLst/>
                        <a:uLnTx/>
                        <a:uFillTx/>
                        <a:latin typeface="+mj-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smtClean="0">
                        <a:ln>
                          <a:noFill/>
                        </a:ln>
                        <a:solidFill>
                          <a:prstClr val="black"/>
                        </a:solidFill>
                        <a:effectLst/>
                        <a:uLnTx/>
                        <a:uFillTx/>
                        <a:latin typeface="+mj-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smtClean="0">
                        <a:ln>
                          <a:noFill/>
                        </a:ln>
                        <a:solidFill>
                          <a:prstClr val="black"/>
                        </a:solidFill>
                        <a:effectLst/>
                        <a:uLnTx/>
                        <a:uFillTx/>
                        <a:latin typeface="+mj-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smtClean="0">
                        <a:ln>
                          <a:noFill/>
                        </a:ln>
                        <a:solidFill>
                          <a:prstClr val="black"/>
                        </a:solidFill>
                        <a:effectLst/>
                        <a:uLnTx/>
                        <a:uFillTx/>
                        <a:latin typeface="+mj-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smtClean="0">
                        <a:ln>
                          <a:noFill/>
                        </a:ln>
                        <a:solidFill>
                          <a:prstClr val="black"/>
                        </a:solidFill>
                        <a:effectLst/>
                        <a:uLnTx/>
                        <a:uFillTx/>
                        <a:latin typeface="+mj-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smtClean="0">
                        <a:ln>
                          <a:noFill/>
                        </a:ln>
                        <a:solidFill>
                          <a:prstClr val="black"/>
                        </a:solidFill>
                        <a:effectLst/>
                        <a:uLnTx/>
                        <a:uFillTx/>
                        <a:latin typeface="+mj-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smtClean="0">
                        <a:ln>
                          <a:noFill/>
                        </a:ln>
                        <a:solidFill>
                          <a:prstClr val="black"/>
                        </a:solidFill>
                        <a:effectLst/>
                        <a:uLnTx/>
                        <a:uFillTx/>
                        <a:latin typeface="+mj-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smtClean="0">
                        <a:ln>
                          <a:noFill/>
                        </a:ln>
                        <a:solidFill>
                          <a:prstClr val="black"/>
                        </a:solidFill>
                        <a:effectLst/>
                        <a:uLnTx/>
                        <a:uFillTx/>
                        <a:latin typeface="+mj-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smtClean="0">
                        <a:ln>
                          <a:noFill/>
                        </a:ln>
                        <a:solidFill>
                          <a:prstClr val="black"/>
                        </a:solidFill>
                        <a:effectLst/>
                        <a:uLnTx/>
                        <a:uFillTx/>
                        <a:latin typeface="+mj-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smtClean="0">
                        <a:ln>
                          <a:noFill/>
                        </a:ln>
                        <a:solidFill>
                          <a:prstClr val="black"/>
                        </a:solidFill>
                        <a:effectLst/>
                        <a:uLnTx/>
                        <a:uFillTx/>
                        <a:latin typeface="+mj-lt"/>
                        <a:ea typeface="+mn-ea"/>
                        <a:cs typeface="+mn-cs"/>
                      </a:endParaRPr>
                    </a:p>
                  </a:txBody>
                  <a:tcPr marL="82296" marR="82296">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hMerge="1">
                  <a:txBody>
                    <a:bodyPr/>
                    <a:lstStyle/>
                    <a:p>
                      <a:endParaRPr lang="en-AU" dirty="0"/>
                    </a:p>
                  </a:txBody>
                  <a:tcPr/>
                </a:tc>
                <a:tc>
                  <a:txBody>
                    <a:bodyPr/>
                    <a:lstStyle/>
                    <a:p>
                      <a:pPr algn="ctr"/>
                      <a:r>
                        <a:rPr lang="en-AU" sz="800" b="1" dirty="0" smtClean="0">
                          <a:latin typeface="+mj-lt"/>
                        </a:rPr>
                        <a:t>Customer </a:t>
                      </a:r>
                    </a:p>
                    <a:p>
                      <a:pPr algn="ctr"/>
                      <a:r>
                        <a:rPr lang="en-AU" sz="800" b="1" dirty="0" smtClean="0">
                          <a:latin typeface="+mj-lt"/>
                        </a:rPr>
                        <a:t>Relationships</a:t>
                      </a:r>
                      <a:endParaRPr lang="en-AU" sz="800" b="0" baseline="0" dirty="0" smtClean="0">
                        <a:latin typeface="+mj-lt"/>
                      </a:endParaRPr>
                    </a:p>
                    <a:p>
                      <a:pPr marL="171450" indent="-171450">
                        <a:buFont typeface="Arial" panose="020B0604020202020204" pitchFamily="34" charset="0"/>
                        <a:buChar char="•"/>
                      </a:pPr>
                      <a:r>
                        <a:rPr lang="en-US" sz="900" b="0" baseline="0" dirty="0" smtClean="0">
                          <a:latin typeface="+mj-lt"/>
                        </a:rPr>
                        <a:t>What type of relationship does each our customer segments expect us to stablish and maintain with them?</a:t>
                      </a:r>
                    </a:p>
                    <a:p>
                      <a:pPr marL="171450" indent="-171450">
                        <a:buFont typeface="Arial" panose="020B0604020202020204" pitchFamily="34" charset="0"/>
                        <a:buChar char="•"/>
                      </a:pPr>
                      <a:r>
                        <a:rPr lang="en-US" sz="900" b="0" baseline="0" dirty="0" smtClean="0">
                          <a:latin typeface="+mj-lt"/>
                        </a:rPr>
                        <a:t>Which ones have we stablished?</a:t>
                      </a:r>
                    </a:p>
                    <a:p>
                      <a:pPr marL="171450" indent="-171450">
                        <a:buFont typeface="Arial" panose="020B0604020202020204" pitchFamily="34" charset="0"/>
                        <a:buChar char="•"/>
                      </a:pPr>
                      <a:r>
                        <a:rPr lang="en-US" sz="900" b="0" baseline="0" dirty="0" smtClean="0">
                          <a:latin typeface="+mj-lt"/>
                        </a:rPr>
                        <a:t>How are they integrated  with the rest of our business  model?</a:t>
                      </a:r>
                    </a:p>
                    <a:p>
                      <a:pPr marL="171450" indent="-171450">
                        <a:buFont typeface="Arial" panose="020B0604020202020204" pitchFamily="34" charset="0"/>
                        <a:buChar char="•"/>
                      </a:pPr>
                      <a:r>
                        <a:rPr lang="en-US" sz="900" b="0" baseline="0" dirty="0" smtClean="0">
                          <a:latin typeface="+mj-lt"/>
                        </a:rPr>
                        <a:t>How costly are they?</a:t>
                      </a:r>
                    </a:p>
                    <a:p>
                      <a:endParaRPr lang="en-AU" sz="800" b="0" dirty="0">
                        <a:latin typeface="+mj-lt"/>
                      </a:endParaRPr>
                    </a:p>
                  </a:txBody>
                  <a:tcPr marL="82296" marR="82296">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r>
                        <a:rPr lang="en-AU" sz="800" b="1" dirty="0" smtClean="0">
                          <a:latin typeface="+mj-lt"/>
                        </a:rPr>
                        <a:t>Customer Segments</a:t>
                      </a:r>
                      <a:endParaRPr lang="en-AU" sz="800" b="0" baseline="0" dirty="0" smtClean="0">
                        <a:latin typeface="+mj-lt"/>
                      </a:endParaRPr>
                    </a:p>
                    <a:p>
                      <a:pPr marL="171450" indent="-171450">
                        <a:buFont typeface="Arial" panose="020B0604020202020204" pitchFamily="34" charset="0"/>
                        <a:buChar char="•"/>
                      </a:pPr>
                      <a:r>
                        <a:rPr lang="en-US" sz="900" b="0" baseline="0" dirty="0" smtClean="0">
                          <a:latin typeface="+mj-lt"/>
                        </a:rPr>
                        <a:t>For whom are we creating value?</a:t>
                      </a:r>
                    </a:p>
                    <a:p>
                      <a:pPr marL="171450" indent="-171450">
                        <a:buFont typeface="Arial" panose="020B0604020202020204" pitchFamily="34" charset="0"/>
                        <a:buChar char="•"/>
                      </a:pPr>
                      <a:r>
                        <a:rPr lang="en-US" sz="900" b="0" baseline="0" dirty="0" smtClean="0">
                          <a:latin typeface="+mj-lt"/>
                        </a:rPr>
                        <a:t>Who are our most important costumer?</a:t>
                      </a:r>
                      <a:endParaRPr lang="en-AU" sz="900" b="0" baseline="0" dirty="0" smtClean="0">
                        <a:latin typeface="+mj-lt"/>
                      </a:endParaRPr>
                    </a:p>
                    <a:p>
                      <a:endParaRPr lang="en-AU" sz="800" b="0" dirty="0">
                        <a:latin typeface="+mj-lt"/>
                      </a:endParaRPr>
                    </a:p>
                  </a:txBody>
                  <a:tcPr marL="82296" marR="82296">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1671513">
                <a:tc vMerge="1">
                  <a:txBody>
                    <a:bodyPr/>
                    <a:lstStyle/>
                    <a:p>
                      <a:endParaRPr lang="en-AU"/>
                    </a:p>
                  </a:txBody>
                  <a:tcPr/>
                </a:tc>
                <a:tc>
                  <a:txBody>
                    <a:bodyPr/>
                    <a:lstStyle/>
                    <a:p>
                      <a:r>
                        <a:rPr lang="en-AU" sz="800" b="1" dirty="0" smtClean="0">
                          <a:latin typeface="+mj-lt"/>
                        </a:rPr>
                        <a:t>    Key Resources</a:t>
                      </a:r>
                      <a:endParaRPr lang="en-AU" sz="800" b="0" baseline="0" dirty="0" smtClean="0">
                        <a:latin typeface="+mj-lt"/>
                      </a:endParaRPr>
                    </a:p>
                    <a:p>
                      <a:endParaRPr lang="en-AU" sz="800" b="0" baseline="0" dirty="0" smtClean="0">
                        <a:latin typeface="+mj-lt"/>
                      </a:endParaRPr>
                    </a:p>
                    <a:p>
                      <a:pPr marL="171450" indent="-171450">
                        <a:buFont typeface="Arial" panose="020B0604020202020204" pitchFamily="34" charset="0"/>
                        <a:buChar char="•"/>
                      </a:pPr>
                      <a:r>
                        <a:rPr lang="en-AU" sz="900" b="0" baseline="0" dirty="0" smtClean="0">
                          <a:latin typeface="+mj-lt"/>
                        </a:rPr>
                        <a:t>What key resources do our value propositions require?</a:t>
                      </a:r>
                    </a:p>
                    <a:p>
                      <a:pPr marL="171450" indent="-171450">
                        <a:buFont typeface="Arial" panose="020B0604020202020204" pitchFamily="34" charset="0"/>
                        <a:buChar char="•"/>
                      </a:pPr>
                      <a:r>
                        <a:rPr lang="en-AU" sz="900" b="0" baseline="0" dirty="0" smtClean="0">
                          <a:latin typeface="+mj-lt"/>
                        </a:rPr>
                        <a:t>Our distribution Channels?</a:t>
                      </a:r>
                    </a:p>
                    <a:p>
                      <a:pPr marL="171450" indent="-171450">
                        <a:buFont typeface="Arial" panose="020B0604020202020204" pitchFamily="34" charset="0"/>
                        <a:buChar char="•"/>
                      </a:pPr>
                      <a:r>
                        <a:rPr lang="en-AU" sz="900" b="0" baseline="0" dirty="0" smtClean="0">
                          <a:latin typeface="+mj-lt"/>
                        </a:rPr>
                        <a:t>Customer relationship?</a:t>
                      </a:r>
                    </a:p>
                    <a:p>
                      <a:pPr marL="171450" indent="-171450">
                        <a:buFont typeface="Arial" panose="020B0604020202020204" pitchFamily="34" charset="0"/>
                        <a:buChar char="•"/>
                      </a:pPr>
                      <a:r>
                        <a:rPr lang="en-AU" sz="900" b="0" baseline="0" dirty="0" smtClean="0">
                          <a:latin typeface="+mj-lt"/>
                        </a:rPr>
                        <a:t>Revenue streams?</a:t>
                      </a:r>
                    </a:p>
                    <a:p>
                      <a:endParaRPr lang="en-AU" sz="800" b="0" dirty="0">
                        <a:latin typeface="+mj-lt"/>
                      </a:endParaRPr>
                    </a:p>
                  </a:txBody>
                  <a:tcPr marL="82296" marR="82296">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2" vMerge="1">
                  <a:txBody>
                    <a:bodyPr/>
                    <a:lstStyle/>
                    <a:p>
                      <a:endParaRPr lang="en-AU"/>
                    </a:p>
                  </a:txBody>
                  <a:tcPr/>
                </a:tc>
                <a:tc hMerge="1" vMerge="1">
                  <a:txBody>
                    <a:bodyPr/>
                    <a:lstStyle/>
                    <a:p>
                      <a:endParaRPr lang="en-AU" dirty="0"/>
                    </a:p>
                  </a:txBody>
                  <a:tcPr/>
                </a:tc>
                <a:tc>
                  <a:txBody>
                    <a:bodyPr/>
                    <a:lstStyle/>
                    <a:p>
                      <a:r>
                        <a:rPr lang="en-AU" sz="800" b="1" dirty="0" smtClean="0">
                          <a:latin typeface="+mj-lt"/>
                        </a:rPr>
                        <a:t>        Channels</a:t>
                      </a:r>
                    </a:p>
                    <a:p>
                      <a:pPr marL="171450" indent="-171450">
                        <a:buFont typeface="Arial" panose="020B0604020202020204" pitchFamily="34" charset="0"/>
                        <a:buChar char="•"/>
                      </a:pPr>
                      <a:r>
                        <a:rPr lang="en-US" sz="900" b="0" baseline="0" dirty="0" smtClean="0">
                          <a:latin typeface="+mj-lt"/>
                        </a:rPr>
                        <a:t>Through which channels do our costumer segments want to be reached?</a:t>
                      </a:r>
                    </a:p>
                    <a:p>
                      <a:pPr marL="171450" indent="-171450">
                        <a:buFont typeface="Arial" panose="020B0604020202020204" pitchFamily="34" charset="0"/>
                        <a:buChar char="•"/>
                      </a:pPr>
                      <a:r>
                        <a:rPr lang="en-US" sz="900" b="0" baseline="0" dirty="0" smtClean="0">
                          <a:latin typeface="+mj-lt"/>
                        </a:rPr>
                        <a:t>How are we reaching them now?</a:t>
                      </a:r>
                    </a:p>
                    <a:p>
                      <a:pPr marL="171450" indent="-171450">
                        <a:buFont typeface="Arial" panose="020B0604020202020204" pitchFamily="34" charset="0"/>
                        <a:buChar char="•"/>
                      </a:pPr>
                      <a:r>
                        <a:rPr lang="en-US" sz="900" b="0" baseline="0" dirty="0" smtClean="0">
                          <a:latin typeface="+mj-lt"/>
                        </a:rPr>
                        <a:t>How are our channels integrated?</a:t>
                      </a:r>
                    </a:p>
                    <a:p>
                      <a:pPr marL="171450" indent="-171450">
                        <a:buFont typeface="Arial" panose="020B0604020202020204" pitchFamily="34" charset="0"/>
                        <a:buChar char="•"/>
                      </a:pPr>
                      <a:r>
                        <a:rPr lang="en-US" sz="900" b="0" baseline="0" dirty="0" smtClean="0">
                          <a:latin typeface="+mj-lt"/>
                        </a:rPr>
                        <a:t>Which ones work best?</a:t>
                      </a:r>
                    </a:p>
                    <a:p>
                      <a:pPr marL="171450" indent="-171450">
                        <a:buFont typeface="Arial" panose="020B0604020202020204" pitchFamily="34" charset="0"/>
                        <a:buChar char="•"/>
                      </a:pPr>
                      <a:r>
                        <a:rPr lang="en-US" sz="900" b="0" baseline="0" dirty="0" smtClean="0">
                          <a:latin typeface="+mj-lt"/>
                        </a:rPr>
                        <a:t>Which ones are most-efficient?</a:t>
                      </a:r>
                    </a:p>
                    <a:p>
                      <a:pPr marL="171450" indent="-171450">
                        <a:buFont typeface="Arial" panose="020B0604020202020204" pitchFamily="34" charset="0"/>
                        <a:buChar char="•"/>
                      </a:pPr>
                      <a:r>
                        <a:rPr lang="en-US" sz="900" b="0" baseline="0" dirty="0" smtClean="0">
                          <a:latin typeface="+mj-lt"/>
                        </a:rPr>
                        <a:t>How are we integrating them with customer routines?</a:t>
                      </a:r>
                      <a:endParaRPr lang="en-AU" sz="800" b="0" dirty="0">
                        <a:latin typeface="+mj-lt"/>
                      </a:endParaRPr>
                    </a:p>
                  </a:txBody>
                  <a:tcPr marL="82296" marR="82296">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vMerge="1">
                  <a:txBody>
                    <a:bodyPr/>
                    <a:lstStyle/>
                    <a:p>
                      <a:endParaRPr lang="en-AU"/>
                    </a:p>
                  </a:txBody>
                  <a:tcPr/>
                </a:tc>
                <a:extLst>
                  <a:ext uri="{0D108BD9-81ED-4DB2-BD59-A6C34878D82A}">
                    <a16:rowId xmlns:a16="http://schemas.microsoft.com/office/drawing/2014/main" xmlns="" val="10001"/>
                  </a:ext>
                </a:extLst>
              </a:tr>
              <a:tr h="894556">
                <a:tc gridSpan="3">
                  <a:txBody>
                    <a:bodyPr/>
                    <a:lstStyle/>
                    <a:p>
                      <a:r>
                        <a:rPr lang="en-AU" sz="1100" b="1" dirty="0" smtClean="0">
                          <a:latin typeface="+mj-lt"/>
                        </a:rPr>
                        <a:t>              Cost Structure</a:t>
                      </a:r>
                      <a:endParaRPr lang="en-AU" sz="1100" b="0" baseline="0" dirty="0" smtClean="0">
                        <a:latin typeface="+mj-lt"/>
                      </a:endParaRPr>
                    </a:p>
                    <a:p>
                      <a:pPr marL="171450" indent="-171450">
                        <a:buFont typeface="Arial" panose="020B0604020202020204" pitchFamily="34" charset="0"/>
                        <a:buChar char="•"/>
                      </a:pPr>
                      <a:r>
                        <a:rPr lang="en-AU" sz="900" b="0" baseline="0" dirty="0" smtClean="0">
                          <a:latin typeface="+mj-lt"/>
                        </a:rPr>
                        <a:t>What are the most important costs inherent in our business model?</a:t>
                      </a:r>
                    </a:p>
                    <a:p>
                      <a:pPr marL="171450" indent="-171450">
                        <a:buFont typeface="Arial" panose="020B0604020202020204" pitchFamily="34" charset="0"/>
                        <a:buChar char="•"/>
                      </a:pPr>
                      <a:r>
                        <a:rPr lang="en-AU" sz="900" b="0" baseline="0" dirty="0" smtClean="0">
                          <a:latin typeface="+mj-lt"/>
                        </a:rPr>
                        <a:t>Which key resources are most expensive?</a:t>
                      </a:r>
                    </a:p>
                    <a:p>
                      <a:pPr marL="171450" indent="-171450">
                        <a:buFont typeface="Arial" panose="020B0604020202020204" pitchFamily="34" charset="0"/>
                        <a:buChar char="•"/>
                      </a:pPr>
                      <a:r>
                        <a:rPr lang="en-AU" sz="900" b="0" baseline="0" dirty="0" smtClean="0">
                          <a:latin typeface="+mj-lt"/>
                        </a:rPr>
                        <a:t>Which key activities are most expensive?</a:t>
                      </a:r>
                      <a:endParaRPr lang="en-AU" sz="1100" b="0" baseline="0" dirty="0" smtClean="0">
                        <a:latin typeface="+mj-lt"/>
                      </a:endParaRPr>
                    </a:p>
                    <a:p>
                      <a:endParaRPr lang="en-AU" sz="1100" b="0" dirty="0">
                        <a:latin typeface="+mj-lt"/>
                      </a:endParaRPr>
                    </a:p>
                  </a:txBody>
                  <a:tcPr marL="82296" marR="82296">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AU" dirty="0"/>
                    </a:p>
                  </a:txBody>
                  <a:tcPr/>
                </a:tc>
                <a:tc hMerge="1">
                  <a:txBody>
                    <a:bodyPr/>
                    <a:lstStyle/>
                    <a:p>
                      <a:endParaRPr lang="en-AU" dirty="0"/>
                    </a:p>
                  </a:txBody>
                  <a:tcPr/>
                </a:tc>
                <a:tc gridSpan="3">
                  <a:txBody>
                    <a:bodyPr/>
                    <a:lstStyle/>
                    <a:p>
                      <a:r>
                        <a:rPr lang="en-AU" sz="1100" b="1" dirty="0" smtClean="0">
                          <a:latin typeface="+mj-lt"/>
                        </a:rPr>
                        <a:t>           Revenue Streams</a:t>
                      </a:r>
                    </a:p>
                    <a:p>
                      <a:pPr marL="171450" indent="-171450">
                        <a:buFont typeface="Arial" panose="020B0604020202020204" pitchFamily="34" charset="0"/>
                        <a:buChar char="•"/>
                      </a:pPr>
                      <a:r>
                        <a:rPr lang="en-AU" sz="900" b="0" baseline="0" dirty="0" smtClean="0">
                          <a:latin typeface="+mj-lt"/>
                        </a:rPr>
                        <a:t>For what value are our customers really willing to pay?</a:t>
                      </a:r>
                    </a:p>
                    <a:p>
                      <a:pPr marL="171450" indent="-171450">
                        <a:buFont typeface="Arial" panose="020B0604020202020204" pitchFamily="34" charset="0"/>
                        <a:buChar char="•"/>
                      </a:pPr>
                      <a:r>
                        <a:rPr lang="en-AU" sz="900" b="0" baseline="0" dirty="0" smtClean="0">
                          <a:latin typeface="+mj-lt"/>
                        </a:rPr>
                        <a:t>For what do they currently pay?</a:t>
                      </a:r>
                    </a:p>
                    <a:p>
                      <a:pPr marL="171450" indent="-171450">
                        <a:buFont typeface="Arial" panose="020B0604020202020204" pitchFamily="34" charset="0"/>
                        <a:buChar char="•"/>
                      </a:pPr>
                      <a:r>
                        <a:rPr lang="en-AU" sz="900" b="0" baseline="0" dirty="0" smtClean="0">
                          <a:latin typeface="+mj-lt"/>
                        </a:rPr>
                        <a:t>How are they currently paying?</a:t>
                      </a:r>
                    </a:p>
                    <a:p>
                      <a:pPr marL="171450" indent="-171450">
                        <a:buFont typeface="Arial" panose="020B0604020202020204" pitchFamily="34" charset="0"/>
                        <a:buChar char="•"/>
                      </a:pPr>
                      <a:r>
                        <a:rPr lang="en-AU" sz="900" b="0" baseline="0" dirty="0" smtClean="0">
                          <a:latin typeface="+mj-lt"/>
                        </a:rPr>
                        <a:t>How would they prefer to pay?</a:t>
                      </a:r>
                    </a:p>
                    <a:p>
                      <a:pPr marL="171450" indent="-171450">
                        <a:buFont typeface="Arial" panose="020B0604020202020204" pitchFamily="34" charset="0"/>
                        <a:buChar char="•"/>
                      </a:pPr>
                      <a:r>
                        <a:rPr lang="en-AU" sz="900" b="0" baseline="0" dirty="0" smtClean="0">
                          <a:latin typeface="+mj-lt"/>
                        </a:rPr>
                        <a:t>How much does each revenue stream contribute to overall revenues?</a:t>
                      </a:r>
                      <a:endParaRPr lang="en-AU" sz="1100" b="0" dirty="0">
                        <a:latin typeface="+mj-lt"/>
                      </a:endParaRPr>
                    </a:p>
                  </a:txBody>
                  <a:tcPr marL="82296" marR="82296">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AU" dirty="0"/>
                    </a:p>
                  </a:txBody>
                  <a:tcPr/>
                </a:tc>
                <a:tc hMerge="1">
                  <a:txBody>
                    <a:bodyPr/>
                    <a:lstStyle/>
                    <a:p>
                      <a:endParaRPr lang="en-AU" dirty="0"/>
                    </a:p>
                  </a:txBody>
                  <a:tcPr/>
                </a:tc>
                <a:extLst>
                  <a:ext uri="{0D108BD9-81ED-4DB2-BD59-A6C34878D82A}">
                    <a16:rowId xmlns:a16="http://schemas.microsoft.com/office/drawing/2014/main" xmlns="" val="10002"/>
                  </a:ext>
                </a:extLst>
              </a:tr>
              <a:tr h="167729">
                <a:tc gridSpan="6">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600" dirty="0" smtClean="0">
                          <a:latin typeface="+mj-lt"/>
                          <a:hlinkClick r:id="rId2"/>
                        </a:rPr>
                        <a:t>http://www.businessmodelgeneration.com</a:t>
                      </a:r>
                      <a:endParaRPr lang="en-AU" sz="600" dirty="0" smtClean="0">
                        <a:latin typeface="+mj-lt"/>
                      </a:endParaRPr>
                    </a:p>
                  </a:txBody>
                  <a:tcPr marL="82296" marR="82296">
                    <a:lnL w="12700" cmpd="sng">
                      <a:noFill/>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endParaRPr lang="en-AU" sz="1050" dirty="0"/>
                    </a:p>
                  </a:txBody>
                  <a:tcPr/>
                </a:tc>
                <a:tc hMerge="1">
                  <a:txBody>
                    <a:bodyPr/>
                    <a:lstStyle/>
                    <a:p>
                      <a:endParaRPr lang="en-AU" sz="1050" dirty="0"/>
                    </a:p>
                  </a:txBody>
                  <a:tcPr/>
                </a:tc>
                <a:tc hMerge="1">
                  <a:txBody>
                    <a:bodyPr/>
                    <a:lstStyle/>
                    <a:p>
                      <a:endParaRPr lang="en-AU" sz="1050" dirty="0"/>
                    </a:p>
                  </a:txBody>
                  <a:tcPr/>
                </a:tc>
                <a:tc hMerge="1">
                  <a:txBody>
                    <a:bodyPr/>
                    <a:lstStyle/>
                    <a:p>
                      <a:endParaRPr lang="en-AU" sz="1050" dirty="0"/>
                    </a:p>
                  </a:txBody>
                  <a:tcPr/>
                </a:tc>
                <a:tc hMerge="1">
                  <a:txBody>
                    <a:bodyPr/>
                    <a:lstStyle/>
                    <a:p>
                      <a:endParaRPr lang="en-AU" sz="1050" dirty="0"/>
                    </a:p>
                  </a:txBody>
                  <a:tcPr/>
                </a:tc>
                <a:extLst>
                  <a:ext uri="{0D108BD9-81ED-4DB2-BD59-A6C34878D82A}">
                    <a16:rowId xmlns:a16="http://schemas.microsoft.com/office/drawing/2014/main" xmlns="" val="10003"/>
                  </a:ext>
                </a:extLst>
              </a:tr>
            </a:tbl>
          </a:graphicData>
        </a:graphic>
      </p:graphicFrame>
      <p:sp>
        <p:nvSpPr>
          <p:cNvPr id="6" name="Título 1"/>
          <p:cNvSpPr>
            <a:spLocks noGrp="1"/>
          </p:cNvSpPr>
          <p:nvPr>
            <p:ph type="title"/>
          </p:nvPr>
        </p:nvSpPr>
        <p:spPr>
          <a:xfrm rot="16200000">
            <a:off x="-2166392" y="2314078"/>
            <a:ext cx="4824535" cy="299320"/>
          </a:xfrm>
        </p:spPr>
        <p:txBody>
          <a:bodyPr/>
          <a:lstStyle/>
          <a:p>
            <a:pPr algn="r"/>
            <a:r>
              <a:rPr lang="en-GB" dirty="0" smtClean="0"/>
              <a:t>Business canvas model</a:t>
            </a:r>
            <a:endParaRPr lang="en-GB" dirty="0"/>
          </a:p>
        </p:txBody>
      </p:sp>
    </p:spTree>
    <p:extLst>
      <p:ext uri="{BB962C8B-B14F-4D97-AF65-F5344CB8AC3E}">
        <p14:creationId xmlns:p14="http://schemas.microsoft.com/office/powerpoint/2010/main" val="1311406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7">
            <a:extLst>
              <a:ext uri="{FF2B5EF4-FFF2-40B4-BE49-F238E27FC236}">
                <a16:creationId xmlns="" xmlns:a16="http://schemas.microsoft.com/office/drawing/2014/main" id="{2F45FB8C-60DB-4066-9464-ADB06C95204A}"/>
              </a:ext>
            </a:extLst>
          </p:cNvPr>
          <p:cNvSpPr>
            <a:spLocks noGrp="1"/>
          </p:cNvSpPr>
          <p:nvPr>
            <p:ph type="title"/>
          </p:nvPr>
        </p:nvSpPr>
        <p:spPr>
          <a:xfrm>
            <a:off x="251520" y="2176284"/>
            <a:ext cx="8323648" cy="670795"/>
          </a:xfrm>
        </p:spPr>
        <p:txBody>
          <a:bodyPr/>
          <a:lstStyle/>
          <a:p>
            <a:r>
              <a:rPr lang="en-US" sz="3600" dirty="0" smtClean="0"/>
              <a:t>LEAN CANVAS</a:t>
            </a:r>
            <a:endParaRPr lang="en-US" sz="3600" dirty="0"/>
          </a:p>
        </p:txBody>
      </p:sp>
    </p:spTree>
    <p:extLst>
      <p:ext uri="{BB962C8B-B14F-4D97-AF65-F5344CB8AC3E}">
        <p14:creationId xmlns:p14="http://schemas.microsoft.com/office/powerpoint/2010/main" val="219368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266" y="74212"/>
            <a:ext cx="8454370" cy="5039159"/>
          </a:xfrm>
          <a:prstGeom prst="rect">
            <a:avLst/>
          </a:prstGeom>
        </p:spPr>
      </p:pic>
      <p:sp>
        <p:nvSpPr>
          <p:cNvPr id="5" name="Título 1"/>
          <p:cNvSpPr txBox="1">
            <a:spLocks/>
          </p:cNvSpPr>
          <p:nvPr/>
        </p:nvSpPr>
        <p:spPr>
          <a:xfrm rot="16200000">
            <a:off x="-1735645" y="1906074"/>
            <a:ext cx="3963042" cy="299320"/>
          </a:xfrm>
          <a:prstGeom prst="rect">
            <a:avLst/>
          </a:prstGeom>
        </p:spPr>
        <p:txBody>
          <a:bodyPr vert="horz" lIns="0" tIns="0" rIns="0" bIns="0" rtlCol="0" anchor="t" anchorCtr="0">
            <a:noAutofit/>
          </a:bodyPr>
          <a:lstStyle>
            <a:lvl1pPr algn="l" defTabSz="456850" rtl="0" eaLnBrk="1" latinLnBrk="0" hangingPunct="1">
              <a:lnSpc>
                <a:spcPts val="2429"/>
              </a:lnSpc>
              <a:spcBef>
                <a:spcPts val="576"/>
              </a:spcBef>
              <a:buNone/>
              <a:defRPr sz="2399" b="1" kern="1200">
                <a:solidFill>
                  <a:srgbClr val="DF0024"/>
                </a:solidFill>
                <a:latin typeface="+mj-lt"/>
                <a:ea typeface="+mj-ea"/>
                <a:cs typeface="Arial"/>
              </a:defRPr>
            </a:lvl1pPr>
          </a:lstStyle>
          <a:p>
            <a:pPr algn="r"/>
            <a:r>
              <a:rPr lang="en-GB" dirty="0" smtClean="0"/>
              <a:t>Lean Canvas model</a:t>
            </a:r>
            <a:endParaRPr lang="en-GB" dirty="0"/>
          </a:p>
        </p:txBody>
      </p:sp>
    </p:spTree>
    <p:extLst>
      <p:ext uri="{BB962C8B-B14F-4D97-AF65-F5344CB8AC3E}">
        <p14:creationId xmlns:p14="http://schemas.microsoft.com/office/powerpoint/2010/main" val="421550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Marcador de texto 102">
            <a:extLst>
              <a:ext uri="{FF2B5EF4-FFF2-40B4-BE49-F238E27FC236}">
                <a16:creationId xmlns="" xmlns:a16="http://schemas.microsoft.com/office/drawing/2014/main" id="{2A174C08-C39D-402A-BFC9-86BF2EDAE187}"/>
              </a:ext>
            </a:extLst>
          </p:cNvPr>
          <p:cNvSpPr>
            <a:spLocks noGrp="1"/>
          </p:cNvSpPr>
          <p:nvPr>
            <p:ph type="body" sz="quarter" idx="16"/>
          </p:nvPr>
        </p:nvSpPr>
        <p:spPr>
          <a:xfrm>
            <a:off x="500146" y="1635646"/>
            <a:ext cx="8039666" cy="3114450"/>
          </a:xfrm>
        </p:spPr>
        <p:txBody>
          <a:bodyPr/>
          <a:lstStyle/>
          <a:p>
            <a:pPr algn="ctr"/>
            <a:r>
              <a:rPr lang="en-GB" sz="3600" dirty="0" smtClean="0"/>
              <a:t>What is your value proposition?</a:t>
            </a:r>
          </a:p>
          <a:p>
            <a:endParaRPr lang="en-GB" sz="2800" dirty="0" smtClean="0"/>
          </a:p>
        </p:txBody>
      </p:sp>
    </p:spTree>
    <p:extLst>
      <p:ext uri="{BB962C8B-B14F-4D97-AF65-F5344CB8AC3E}">
        <p14:creationId xmlns:p14="http://schemas.microsoft.com/office/powerpoint/2010/main" val="72557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Marcador de texto 102">
            <a:extLst>
              <a:ext uri="{FF2B5EF4-FFF2-40B4-BE49-F238E27FC236}">
                <a16:creationId xmlns="" xmlns:a16="http://schemas.microsoft.com/office/drawing/2014/main" id="{2A174C08-C39D-402A-BFC9-86BF2EDAE187}"/>
              </a:ext>
            </a:extLst>
          </p:cNvPr>
          <p:cNvSpPr>
            <a:spLocks noGrp="1"/>
          </p:cNvSpPr>
          <p:nvPr>
            <p:ph type="body" sz="quarter" idx="16"/>
          </p:nvPr>
        </p:nvSpPr>
        <p:spPr>
          <a:xfrm>
            <a:off x="500146" y="1635646"/>
            <a:ext cx="8039666" cy="3114450"/>
          </a:xfrm>
        </p:spPr>
        <p:txBody>
          <a:bodyPr/>
          <a:lstStyle/>
          <a:p>
            <a:pPr algn="ctr"/>
            <a:r>
              <a:rPr lang="en-GB" sz="3600" dirty="0" smtClean="0">
                <a:solidFill>
                  <a:schemeClr val="accent2">
                    <a:lumMod val="60000"/>
                    <a:lumOff val="40000"/>
                  </a:schemeClr>
                </a:solidFill>
              </a:rPr>
              <a:t>Acting without thinking</a:t>
            </a:r>
          </a:p>
          <a:p>
            <a:pPr algn="ctr"/>
            <a:r>
              <a:rPr lang="en-GB" sz="3600" dirty="0" smtClean="0">
                <a:solidFill>
                  <a:schemeClr val="accent2">
                    <a:lumMod val="60000"/>
                    <a:lumOff val="40000"/>
                  </a:schemeClr>
                </a:solidFill>
              </a:rPr>
              <a:t>is like shooting without aiming… </a:t>
            </a:r>
          </a:p>
          <a:p>
            <a:pPr algn="r"/>
            <a:r>
              <a:rPr lang="en-GB" sz="2800" b="0" dirty="0" smtClean="0"/>
              <a:t>B.C Forbes</a:t>
            </a:r>
          </a:p>
          <a:p>
            <a:endParaRPr lang="en-GB" sz="2800" dirty="0" smtClean="0"/>
          </a:p>
        </p:txBody>
      </p:sp>
    </p:spTree>
    <p:extLst>
      <p:ext uri="{BB962C8B-B14F-4D97-AF65-F5344CB8AC3E}">
        <p14:creationId xmlns:p14="http://schemas.microsoft.com/office/powerpoint/2010/main" val="399575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sz="3200" spc="-80" dirty="0" smtClean="0">
                <a:latin typeface="Trebuchet MS"/>
                <a:cs typeface="Trebuchet MS"/>
              </a:rPr>
              <a:t>Examples:</a:t>
            </a:r>
            <a:br>
              <a:rPr lang="en-GB" sz="3200" spc="-80" dirty="0" smtClean="0">
                <a:latin typeface="Trebuchet MS"/>
                <a:cs typeface="Trebuchet MS"/>
              </a:rPr>
            </a:br>
            <a:r>
              <a:rPr lang="en-GB" sz="3200" spc="-80" dirty="0">
                <a:latin typeface="Trebuchet MS"/>
                <a:cs typeface="Trebuchet MS"/>
              </a:rPr>
              <a:t/>
            </a:r>
            <a:br>
              <a:rPr lang="en-GB" sz="3200" spc="-80" dirty="0">
                <a:latin typeface="Trebuchet MS"/>
                <a:cs typeface="Trebuchet MS"/>
              </a:rPr>
            </a:br>
            <a:r>
              <a:rPr lang="en-GB" sz="3200" spc="-80" dirty="0" smtClean="0">
                <a:latin typeface="Trebuchet MS"/>
                <a:cs typeface="Trebuchet MS"/>
              </a:rPr>
              <a:t/>
            </a:r>
            <a:br>
              <a:rPr lang="en-GB" sz="3200" spc="-80" dirty="0" smtClean="0">
                <a:latin typeface="Trebuchet MS"/>
                <a:cs typeface="Trebuchet MS"/>
              </a:rPr>
            </a:br>
            <a:r>
              <a:rPr lang="en-GB" sz="3200" spc="-80" dirty="0" smtClean="0">
                <a:latin typeface="Trebuchet MS"/>
                <a:cs typeface="Trebuchet MS"/>
              </a:rPr>
              <a:t>MEDGOLD – Use Cases</a:t>
            </a:r>
            <a:br>
              <a:rPr lang="en-GB" sz="3200" spc="-80" dirty="0" smtClean="0">
                <a:latin typeface="Trebuchet MS"/>
                <a:cs typeface="Trebuchet MS"/>
              </a:rPr>
            </a:br>
            <a:r>
              <a:rPr lang="en-GB" sz="3200" spc="-80" dirty="0">
                <a:latin typeface="Trebuchet MS"/>
                <a:cs typeface="Trebuchet MS"/>
              </a:rPr>
              <a:t/>
            </a:r>
            <a:br>
              <a:rPr lang="en-GB" sz="3200" spc="-80" dirty="0">
                <a:latin typeface="Trebuchet MS"/>
                <a:cs typeface="Trebuchet MS"/>
              </a:rPr>
            </a:br>
            <a:endParaRPr lang="en-GB" sz="2800" dirty="0"/>
          </a:p>
        </p:txBody>
      </p:sp>
    </p:spTree>
    <p:extLst>
      <p:ext uri="{BB962C8B-B14F-4D97-AF65-F5344CB8AC3E}">
        <p14:creationId xmlns:p14="http://schemas.microsoft.com/office/powerpoint/2010/main" val="4000677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Marcador de texto 18">
            <a:extLst>
              <a:ext uri="{FF2B5EF4-FFF2-40B4-BE49-F238E27FC236}">
                <a16:creationId xmlns="" xmlns:a16="http://schemas.microsoft.com/office/drawing/2014/main" id="{57666D1D-7342-4D19-A6B0-5DF3F67287CF}"/>
              </a:ext>
            </a:extLst>
          </p:cNvPr>
          <p:cNvSpPr>
            <a:spLocks noGrp="1"/>
          </p:cNvSpPr>
          <p:nvPr>
            <p:ph type="body" sz="quarter" idx="10"/>
          </p:nvPr>
        </p:nvSpPr>
        <p:spPr/>
        <p:txBody>
          <a:bodyPr>
            <a:normAutofit/>
          </a:bodyPr>
          <a:lstStyle/>
          <a:p>
            <a:r>
              <a:rPr lang="es-ES" dirty="0" smtClean="0"/>
              <a:t>COMMERCIAL VIABILITY</a:t>
            </a:r>
            <a:endParaRPr lang="en-US" dirty="0"/>
          </a:p>
        </p:txBody>
      </p:sp>
      <p:pic>
        <p:nvPicPr>
          <p:cNvPr id="30" name="Marcador de posición de imagen 29">
            <a:extLst>
              <a:ext uri="{FF2B5EF4-FFF2-40B4-BE49-F238E27FC236}">
                <a16:creationId xmlns="" xmlns:a16="http://schemas.microsoft.com/office/drawing/2014/main" id="{C9003F59-AF6E-4646-9D20-E656C512ECD4}"/>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r="29742"/>
          <a:stretch/>
        </p:blipFill>
        <p:spPr>
          <a:xfrm>
            <a:off x="4636165" y="203894"/>
            <a:ext cx="4544347" cy="4312071"/>
          </a:xfrm>
        </p:spPr>
      </p:pic>
      <p:sp>
        <p:nvSpPr>
          <p:cNvPr id="18" name="Título 17">
            <a:extLst>
              <a:ext uri="{FF2B5EF4-FFF2-40B4-BE49-F238E27FC236}">
                <a16:creationId xmlns="" xmlns:a16="http://schemas.microsoft.com/office/drawing/2014/main" id="{2F45FB8C-60DB-4066-9464-ADB06C95204A}"/>
              </a:ext>
            </a:extLst>
          </p:cNvPr>
          <p:cNvSpPr>
            <a:spLocks noGrp="1"/>
          </p:cNvSpPr>
          <p:nvPr>
            <p:ph type="title"/>
          </p:nvPr>
        </p:nvSpPr>
        <p:spPr/>
        <p:txBody>
          <a:bodyPr/>
          <a:lstStyle/>
          <a:p>
            <a:r>
              <a:rPr lang="en-US" dirty="0" smtClean="0"/>
              <a:t>Living Lab 2021 </a:t>
            </a:r>
            <a:br>
              <a:rPr lang="en-US" dirty="0" smtClean="0"/>
            </a:br>
            <a:r>
              <a:rPr lang="en-US" dirty="0" smtClean="0"/>
              <a:t>Experts panels </a:t>
            </a:r>
            <a:endParaRPr lang="en-US" dirty="0"/>
          </a:p>
        </p:txBody>
      </p:sp>
      <p:sp>
        <p:nvSpPr>
          <p:cNvPr id="103" name="Marcador de texto 102">
            <a:extLst>
              <a:ext uri="{FF2B5EF4-FFF2-40B4-BE49-F238E27FC236}">
                <a16:creationId xmlns="" xmlns:a16="http://schemas.microsoft.com/office/drawing/2014/main" id="{2A174C08-C39D-402A-BFC9-86BF2EDAE187}"/>
              </a:ext>
            </a:extLst>
          </p:cNvPr>
          <p:cNvSpPr>
            <a:spLocks noGrp="1"/>
          </p:cNvSpPr>
          <p:nvPr>
            <p:ph type="body" sz="quarter" idx="16"/>
          </p:nvPr>
        </p:nvSpPr>
        <p:spPr>
          <a:xfrm>
            <a:off x="280800" y="1686150"/>
            <a:ext cx="4216050" cy="3114450"/>
          </a:xfrm>
        </p:spPr>
        <p:txBody>
          <a:bodyPr/>
          <a:lstStyle/>
          <a:p>
            <a:r>
              <a:rPr lang="en-GB" dirty="0" smtClean="0"/>
              <a:t>What are we going to see/do ? </a:t>
            </a:r>
          </a:p>
          <a:p>
            <a:endParaRPr lang="en-GB" dirty="0" smtClean="0"/>
          </a:p>
          <a:p>
            <a:pPr marL="426720" indent="-165735">
              <a:spcBef>
                <a:spcPts val="1395"/>
              </a:spcBef>
              <a:buFont typeface="Arial"/>
              <a:buChar char="•"/>
              <a:tabLst>
                <a:tab pos="427355" algn="l"/>
              </a:tabLst>
            </a:pPr>
            <a:r>
              <a:rPr lang="en-GB" sz="1400" spc="-65" dirty="0" smtClean="0">
                <a:latin typeface="Trebuchet MS"/>
                <a:cs typeface="Trebuchet MS"/>
              </a:rPr>
              <a:t>Why a plan?					</a:t>
            </a:r>
            <a:endParaRPr lang="en-GB" sz="1400" dirty="0" smtClean="0">
              <a:latin typeface="Trebuchet MS"/>
              <a:cs typeface="Trebuchet MS"/>
            </a:endParaRPr>
          </a:p>
          <a:p>
            <a:pPr marL="426720" marR="450215" indent="-165735">
              <a:lnSpc>
                <a:spcPct val="101600"/>
              </a:lnSpc>
              <a:spcBef>
                <a:spcPts val="464"/>
              </a:spcBef>
              <a:buFont typeface="Arial"/>
              <a:buChar char="•"/>
              <a:tabLst>
                <a:tab pos="427355" algn="l"/>
              </a:tabLst>
            </a:pPr>
            <a:r>
              <a:rPr lang="en-GB" sz="1400" spc="-30" dirty="0" smtClean="0">
                <a:latin typeface="Trebuchet MS"/>
                <a:cs typeface="Trebuchet MS"/>
              </a:rPr>
              <a:t>Business Models Methodologies 	</a:t>
            </a:r>
            <a:endParaRPr lang="en-GB" sz="1400" dirty="0" smtClean="0">
              <a:latin typeface="Trebuchet MS"/>
              <a:cs typeface="Trebuchet MS"/>
            </a:endParaRPr>
          </a:p>
          <a:p>
            <a:pPr marL="426720" indent="-165735">
              <a:spcBef>
                <a:spcPts val="495"/>
              </a:spcBef>
              <a:buFont typeface="Arial"/>
              <a:buChar char="•"/>
              <a:tabLst>
                <a:tab pos="427355" algn="l"/>
              </a:tabLst>
            </a:pPr>
            <a:r>
              <a:rPr lang="en-GB" sz="1400" spc="-80" dirty="0" smtClean="0">
                <a:latin typeface="Trebuchet MS"/>
                <a:cs typeface="Trebuchet MS"/>
              </a:rPr>
              <a:t>Examples (Business Cases)		</a:t>
            </a:r>
            <a:endParaRPr lang="en-GB" sz="1400" dirty="0" smtClean="0">
              <a:latin typeface="Trebuchet MS"/>
              <a:cs typeface="Trebuchet MS"/>
            </a:endParaRPr>
          </a:p>
          <a:p>
            <a:pPr marL="426720" indent="-165735">
              <a:spcBef>
                <a:spcPts val="500"/>
              </a:spcBef>
              <a:buFont typeface="Arial"/>
              <a:buChar char="•"/>
              <a:tabLst>
                <a:tab pos="427355" algn="l"/>
              </a:tabLst>
            </a:pPr>
            <a:r>
              <a:rPr lang="en-GB" sz="1400" spc="-65" dirty="0" smtClean="0">
                <a:latin typeface="Trebuchet MS"/>
                <a:cs typeface="Trebuchet MS"/>
              </a:rPr>
              <a:t>Prototype</a:t>
            </a:r>
          </a:p>
          <a:p>
            <a:pPr marL="426720" indent="-165735">
              <a:spcBef>
                <a:spcPts val="500"/>
              </a:spcBef>
              <a:buFont typeface="Arial"/>
              <a:buChar char="•"/>
              <a:tabLst>
                <a:tab pos="427355" algn="l"/>
              </a:tabLst>
            </a:pPr>
            <a:r>
              <a:rPr lang="en-GB" sz="1400" spc="-65" dirty="0">
                <a:latin typeface="Trebuchet MS"/>
                <a:cs typeface="Trebuchet MS"/>
              </a:rPr>
              <a:t>Wrap-up &amp; final words</a:t>
            </a:r>
            <a:r>
              <a:rPr lang="en-GB" sz="1400" spc="-65" dirty="0" smtClean="0">
                <a:latin typeface="Trebuchet MS"/>
                <a:cs typeface="Trebuchet MS"/>
              </a:rPr>
              <a:t> </a:t>
            </a:r>
            <a:r>
              <a:rPr lang="en-GB" sz="1400" spc="-65" dirty="0" smtClean="0">
                <a:latin typeface="Trebuchet MS"/>
                <a:cs typeface="Trebuchet MS"/>
              </a:rPr>
              <a:t>				</a:t>
            </a:r>
          </a:p>
          <a:p>
            <a:pPr marL="395985" lvl="3" indent="0">
              <a:spcBef>
                <a:spcPts val="500"/>
              </a:spcBef>
              <a:buNone/>
              <a:tabLst>
                <a:tab pos="427355" algn="l"/>
              </a:tabLst>
            </a:pPr>
            <a:r>
              <a:rPr lang="en-GB" sz="1400" spc="-65" dirty="0" smtClean="0">
                <a:latin typeface="Trebuchet MS"/>
                <a:cs typeface="Trebuchet MS"/>
              </a:rPr>
              <a:t>	</a:t>
            </a:r>
            <a:r>
              <a:rPr lang="en-GB" sz="1400" b="1" spc="-65" dirty="0" smtClean="0">
                <a:solidFill>
                  <a:srgbClr val="666666"/>
                </a:solidFill>
                <a:latin typeface="Trebuchet MS"/>
                <a:cs typeface="Trebuchet MS"/>
              </a:rPr>
              <a:t> </a:t>
            </a:r>
            <a:r>
              <a:rPr lang="en-GB" sz="1400" spc="-105" dirty="0" smtClean="0">
                <a:latin typeface="Trebuchet MS"/>
                <a:cs typeface="Trebuchet MS"/>
              </a:rPr>
              <a:t>			</a:t>
            </a:r>
            <a:endParaRPr lang="en-GB" sz="1400" spc="-40" dirty="0">
              <a:latin typeface="Trebuchet MS"/>
              <a:cs typeface="Trebuchet MS"/>
            </a:endParaRPr>
          </a:p>
          <a:p>
            <a:endParaRPr lang="en-GB" dirty="0" smtClean="0"/>
          </a:p>
          <a:p>
            <a:endParaRPr lang="en-GB" dirty="0"/>
          </a:p>
        </p:txBody>
      </p:sp>
    </p:spTree>
    <p:extLst>
      <p:ext uri="{BB962C8B-B14F-4D97-AF65-F5344CB8AC3E}">
        <p14:creationId xmlns:p14="http://schemas.microsoft.com/office/powerpoint/2010/main" val="351680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os 3"/>
          <p:cNvSpPr/>
          <p:nvPr/>
        </p:nvSpPr>
        <p:spPr>
          <a:xfrm>
            <a:off x="2402940" y="2325033"/>
            <a:ext cx="1727704" cy="760490"/>
          </a:xfrm>
          <a:prstGeom prst="flowChartInputOutp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b="1" dirty="0" err="1" smtClean="0">
                <a:solidFill>
                  <a:schemeClr val="tx1"/>
                </a:solidFill>
              </a:rPr>
              <a:t>climate</a:t>
            </a:r>
            <a:r>
              <a:rPr lang="es-ES" sz="1000" b="1" dirty="0" smtClean="0">
                <a:solidFill>
                  <a:schemeClr val="tx1"/>
                </a:solidFill>
              </a:rPr>
              <a:t> data</a:t>
            </a:r>
          </a:p>
        </p:txBody>
      </p:sp>
      <p:sp>
        <p:nvSpPr>
          <p:cNvPr id="5" name="Rectángulo redondeado 4"/>
          <p:cNvSpPr/>
          <p:nvPr/>
        </p:nvSpPr>
        <p:spPr>
          <a:xfrm>
            <a:off x="2550060" y="915566"/>
            <a:ext cx="1433465" cy="96313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800" b="1" dirty="0" smtClean="0">
                <a:solidFill>
                  <a:schemeClr val="tx1"/>
                </a:solidFill>
              </a:rPr>
              <a:t>Sectorial </a:t>
            </a:r>
            <a:r>
              <a:rPr lang="es-ES" sz="800" b="1" dirty="0" err="1" smtClean="0">
                <a:solidFill>
                  <a:schemeClr val="tx1"/>
                </a:solidFill>
              </a:rPr>
              <a:t>needs</a:t>
            </a:r>
            <a:endParaRPr lang="es-ES" sz="800" b="1" dirty="0" smtClean="0">
              <a:solidFill>
                <a:schemeClr val="tx1"/>
              </a:solidFill>
            </a:endParaRPr>
          </a:p>
          <a:p>
            <a:pPr algn="ctr"/>
            <a:endParaRPr lang="es-ES" sz="800" b="1" dirty="0" smtClean="0">
              <a:solidFill>
                <a:schemeClr val="tx1"/>
              </a:solidFill>
            </a:endParaRPr>
          </a:p>
          <a:p>
            <a:pPr algn="ctr"/>
            <a:r>
              <a:rPr lang="es-ES" sz="800" b="1" dirty="0" smtClean="0">
                <a:solidFill>
                  <a:schemeClr val="tx1"/>
                </a:solidFill>
              </a:rPr>
              <a:t>Grape/</a:t>
            </a:r>
            <a:r>
              <a:rPr lang="es-ES" sz="800" b="1" dirty="0" err="1" smtClean="0">
                <a:solidFill>
                  <a:schemeClr val="tx1"/>
                </a:solidFill>
              </a:rPr>
              <a:t>wine</a:t>
            </a:r>
            <a:r>
              <a:rPr lang="es-ES" sz="800" b="1" dirty="0" smtClean="0">
                <a:solidFill>
                  <a:schemeClr val="tx1"/>
                </a:solidFill>
              </a:rPr>
              <a:t>/Olive</a:t>
            </a:r>
          </a:p>
          <a:p>
            <a:pPr algn="ctr"/>
            <a:r>
              <a:rPr lang="es-ES" sz="800" b="1" dirty="0" smtClean="0">
                <a:solidFill>
                  <a:schemeClr val="tx1"/>
                </a:solidFill>
              </a:rPr>
              <a:t>/</a:t>
            </a:r>
            <a:r>
              <a:rPr lang="es-ES" sz="800" b="1" dirty="0" err="1" smtClean="0">
                <a:solidFill>
                  <a:schemeClr val="tx1"/>
                </a:solidFill>
              </a:rPr>
              <a:t>oil</a:t>
            </a:r>
            <a:r>
              <a:rPr lang="es-ES" sz="800" b="1" dirty="0" smtClean="0">
                <a:solidFill>
                  <a:schemeClr val="tx1"/>
                </a:solidFill>
              </a:rPr>
              <a:t> </a:t>
            </a:r>
            <a:r>
              <a:rPr lang="es-ES" sz="800" b="1" dirty="0" err="1" smtClean="0">
                <a:solidFill>
                  <a:schemeClr val="tx1"/>
                </a:solidFill>
              </a:rPr>
              <a:t>Wheat</a:t>
            </a:r>
            <a:r>
              <a:rPr lang="es-ES" sz="800" b="1" dirty="0" smtClean="0">
                <a:solidFill>
                  <a:schemeClr val="tx1"/>
                </a:solidFill>
              </a:rPr>
              <a:t>/pasta </a:t>
            </a:r>
            <a:endParaRPr lang="es-ES" sz="800" b="1" dirty="0" smtClean="0">
              <a:solidFill>
                <a:schemeClr val="tx1"/>
              </a:solidFill>
            </a:endParaRPr>
          </a:p>
        </p:txBody>
      </p:sp>
      <p:cxnSp>
        <p:nvCxnSpPr>
          <p:cNvPr id="6" name="Conector recto de flecha 5"/>
          <p:cNvCxnSpPr>
            <a:stCxn id="5" idx="2"/>
            <a:endCxn id="4" idx="1"/>
          </p:cNvCxnSpPr>
          <p:nvPr/>
        </p:nvCxnSpPr>
        <p:spPr>
          <a:xfrm flipH="1">
            <a:off x="3266792" y="1878703"/>
            <a:ext cx="1" cy="4463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de flecha 6"/>
          <p:cNvCxnSpPr>
            <a:endCxn id="4" idx="2"/>
          </p:cNvCxnSpPr>
          <p:nvPr/>
        </p:nvCxnSpPr>
        <p:spPr>
          <a:xfrm>
            <a:off x="2233377" y="2693544"/>
            <a:ext cx="342333" cy="117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Conector recto de flecha 7"/>
          <p:cNvCxnSpPr/>
          <p:nvPr/>
        </p:nvCxnSpPr>
        <p:spPr>
          <a:xfrm flipH="1" flipV="1">
            <a:off x="2233377" y="2511461"/>
            <a:ext cx="427305" cy="90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ángulo 8"/>
          <p:cNvSpPr/>
          <p:nvPr/>
        </p:nvSpPr>
        <p:spPr>
          <a:xfrm>
            <a:off x="2586792" y="3556665"/>
            <a:ext cx="1360000" cy="9556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sz="1000" b="1" dirty="0" err="1" smtClean="0">
                <a:solidFill>
                  <a:srgbClr val="000000"/>
                </a:solidFill>
              </a:rPr>
              <a:t>Procces</a:t>
            </a:r>
            <a:r>
              <a:rPr lang="es-ES" sz="1000" b="1" dirty="0" smtClean="0">
                <a:solidFill>
                  <a:srgbClr val="000000"/>
                </a:solidFill>
              </a:rPr>
              <a:t> </a:t>
            </a:r>
            <a:r>
              <a:rPr lang="es-ES" sz="1000" b="1" dirty="0" err="1" smtClean="0">
                <a:solidFill>
                  <a:srgbClr val="000000"/>
                </a:solidFill>
              </a:rPr>
              <a:t>using</a:t>
            </a:r>
            <a:r>
              <a:rPr lang="es-ES" sz="1000" b="1" dirty="0" smtClean="0">
                <a:solidFill>
                  <a:srgbClr val="000000"/>
                </a:solidFill>
              </a:rPr>
              <a:t> </a:t>
            </a:r>
            <a:r>
              <a:rPr lang="es-ES" sz="1000" b="1" dirty="0" err="1" smtClean="0">
                <a:solidFill>
                  <a:srgbClr val="000000"/>
                </a:solidFill>
              </a:rPr>
              <a:t>models</a:t>
            </a:r>
            <a:endParaRPr lang="es-ES" sz="1000" b="1" dirty="0" smtClean="0">
              <a:solidFill>
                <a:srgbClr val="000000"/>
              </a:solidFill>
            </a:endParaRPr>
          </a:p>
          <a:p>
            <a:pPr lvl="0" algn="ctr"/>
            <a:r>
              <a:rPr lang="es-ES" sz="800" b="1" dirty="0" smtClean="0">
                <a:solidFill>
                  <a:srgbClr val="000000"/>
                </a:solidFill>
              </a:rPr>
              <a:t>MED-GOLD</a:t>
            </a:r>
            <a:endParaRPr lang="es-ES" sz="800" b="1" dirty="0" smtClean="0">
              <a:solidFill>
                <a:srgbClr val="000000"/>
              </a:solidFill>
            </a:endParaRPr>
          </a:p>
        </p:txBody>
      </p:sp>
      <p:cxnSp>
        <p:nvCxnSpPr>
          <p:cNvPr id="10" name="Conector recto de flecha 9"/>
          <p:cNvCxnSpPr>
            <a:stCxn id="4" idx="4"/>
            <a:endCxn id="9" idx="0"/>
          </p:cNvCxnSpPr>
          <p:nvPr/>
        </p:nvCxnSpPr>
        <p:spPr>
          <a:xfrm>
            <a:off x="3266792" y="3085523"/>
            <a:ext cx="0" cy="4711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1" name="Grupo 10"/>
          <p:cNvGrpSpPr/>
          <p:nvPr/>
        </p:nvGrpSpPr>
        <p:grpSpPr>
          <a:xfrm>
            <a:off x="3946792" y="3556665"/>
            <a:ext cx="2302787" cy="955612"/>
            <a:chOff x="3522836" y="4141489"/>
            <a:chExt cx="2302787" cy="955612"/>
          </a:xfrm>
        </p:grpSpPr>
        <p:cxnSp>
          <p:nvCxnSpPr>
            <p:cNvPr id="12" name="Conector recto de flecha 11"/>
            <p:cNvCxnSpPr/>
            <p:nvPr/>
          </p:nvCxnSpPr>
          <p:spPr>
            <a:xfrm>
              <a:off x="3522836" y="4553893"/>
              <a:ext cx="479316" cy="13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Datos 12"/>
            <p:cNvSpPr/>
            <p:nvPr/>
          </p:nvSpPr>
          <p:spPr>
            <a:xfrm>
              <a:off x="3838670" y="4141489"/>
              <a:ext cx="1986953" cy="955612"/>
            </a:xfrm>
            <a:prstGeom prst="flowChartInputOutp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b="1" dirty="0" err="1" smtClean="0">
                  <a:solidFill>
                    <a:schemeClr val="tx1"/>
                  </a:solidFill>
                </a:rPr>
                <a:t>Climate</a:t>
              </a:r>
              <a:r>
                <a:rPr lang="es-ES" sz="1000" b="1" dirty="0" smtClean="0">
                  <a:solidFill>
                    <a:schemeClr val="tx1"/>
                  </a:solidFill>
                </a:rPr>
                <a:t> indexes, </a:t>
              </a:r>
              <a:r>
                <a:rPr lang="es-ES" sz="1000" b="1" dirty="0" err="1" smtClean="0">
                  <a:solidFill>
                    <a:schemeClr val="tx1"/>
                  </a:solidFill>
                </a:rPr>
                <a:t>phenology</a:t>
              </a:r>
              <a:r>
                <a:rPr lang="es-ES" sz="1000" b="1" dirty="0" smtClean="0">
                  <a:solidFill>
                    <a:schemeClr val="tx1"/>
                  </a:solidFill>
                </a:rPr>
                <a:t>   </a:t>
              </a:r>
              <a:r>
                <a:rPr lang="es-ES" sz="1000" b="1" dirty="0" err="1" smtClean="0">
                  <a:solidFill>
                    <a:schemeClr val="tx1"/>
                  </a:solidFill>
                </a:rPr>
                <a:t>information</a:t>
              </a:r>
              <a:r>
                <a:rPr lang="es-ES" sz="1000" b="1" dirty="0" smtClean="0">
                  <a:solidFill>
                    <a:schemeClr val="tx1"/>
                  </a:solidFill>
                </a:rPr>
                <a:t> and </a:t>
              </a:r>
              <a:r>
                <a:rPr lang="es-ES" sz="1000" b="1" dirty="0" err="1" smtClean="0">
                  <a:solidFill>
                    <a:schemeClr val="tx1"/>
                  </a:solidFill>
                </a:rPr>
                <a:t>disease</a:t>
              </a:r>
              <a:r>
                <a:rPr lang="es-ES" sz="1000" b="1" dirty="0" smtClean="0">
                  <a:solidFill>
                    <a:schemeClr val="tx1"/>
                  </a:solidFill>
                </a:rPr>
                <a:t> indexes</a:t>
              </a:r>
            </a:p>
          </p:txBody>
        </p:sp>
      </p:grpSp>
      <p:cxnSp>
        <p:nvCxnSpPr>
          <p:cNvPr id="14" name="Conector recto de flecha 13"/>
          <p:cNvCxnSpPr>
            <a:stCxn id="13" idx="0"/>
          </p:cNvCxnSpPr>
          <p:nvPr/>
        </p:nvCxnSpPr>
        <p:spPr>
          <a:xfrm flipV="1">
            <a:off x="5454798" y="2994989"/>
            <a:ext cx="15501" cy="5616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Datos almacenados 14"/>
          <p:cNvSpPr/>
          <p:nvPr/>
        </p:nvSpPr>
        <p:spPr>
          <a:xfrm>
            <a:off x="4601166" y="2039378"/>
            <a:ext cx="1738265" cy="955612"/>
          </a:xfrm>
          <a:prstGeom prst="flowChartOnlineStorag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rPr>
              <a:t>MED-GOLD </a:t>
            </a:r>
            <a:r>
              <a:rPr lang="es-ES" b="1" dirty="0" smtClean="0">
                <a:solidFill>
                  <a:schemeClr val="tx1"/>
                </a:solidFill>
              </a:rPr>
              <a:t>ICT</a:t>
            </a:r>
            <a:endParaRPr lang="es-ES" b="1" dirty="0">
              <a:solidFill>
                <a:schemeClr val="tx1"/>
              </a:solidFill>
            </a:endParaRPr>
          </a:p>
        </p:txBody>
      </p:sp>
      <p:sp>
        <p:nvSpPr>
          <p:cNvPr id="16" name="Disco magnético 15"/>
          <p:cNvSpPr/>
          <p:nvPr/>
        </p:nvSpPr>
        <p:spPr>
          <a:xfrm>
            <a:off x="846688" y="1878703"/>
            <a:ext cx="1339913" cy="1583372"/>
          </a:xfrm>
          <a:prstGeom prst="flowChartMagneticDisk">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buFont typeface="Arial" panose="020B0604020202020204" pitchFamily="34" charset="0"/>
              <a:buChar char="•"/>
            </a:pPr>
            <a:r>
              <a:rPr lang="es-ES" sz="800" dirty="0" err="1">
                <a:solidFill>
                  <a:srgbClr val="000000"/>
                </a:solidFill>
              </a:rPr>
              <a:t>Collected</a:t>
            </a:r>
            <a:r>
              <a:rPr lang="es-ES" sz="800" dirty="0">
                <a:solidFill>
                  <a:srgbClr val="000000"/>
                </a:solidFill>
              </a:rPr>
              <a:t> </a:t>
            </a:r>
            <a:r>
              <a:rPr lang="es-ES" sz="800" dirty="0" err="1">
                <a:solidFill>
                  <a:srgbClr val="000000"/>
                </a:solidFill>
              </a:rPr>
              <a:t>from</a:t>
            </a:r>
            <a:r>
              <a:rPr lang="es-ES" sz="800" dirty="0">
                <a:solidFill>
                  <a:srgbClr val="000000"/>
                </a:solidFill>
              </a:rPr>
              <a:t> open </a:t>
            </a:r>
            <a:r>
              <a:rPr lang="es-ES" sz="800" dirty="0" err="1">
                <a:solidFill>
                  <a:srgbClr val="000000"/>
                </a:solidFill>
              </a:rPr>
              <a:t>platform</a:t>
            </a:r>
            <a:r>
              <a:rPr lang="es-ES" sz="800" dirty="0">
                <a:solidFill>
                  <a:srgbClr val="000000"/>
                </a:solidFill>
              </a:rPr>
              <a:t>/</a:t>
            </a:r>
            <a:r>
              <a:rPr lang="es-ES" sz="800" dirty="0" err="1">
                <a:solidFill>
                  <a:srgbClr val="000000"/>
                </a:solidFill>
              </a:rPr>
              <a:t>hub</a:t>
            </a:r>
            <a:endParaRPr lang="es-ES" sz="800" dirty="0">
              <a:solidFill>
                <a:srgbClr val="000000"/>
              </a:solidFill>
            </a:endParaRPr>
          </a:p>
          <a:p>
            <a:pPr marL="171450" lvl="0" indent="-171450">
              <a:buFont typeface="Arial" panose="020B0604020202020204" pitchFamily="34" charset="0"/>
              <a:buChar char="•"/>
            </a:pPr>
            <a:r>
              <a:rPr lang="es-ES" sz="800" dirty="0">
                <a:solidFill>
                  <a:srgbClr val="000000"/>
                </a:solidFill>
              </a:rPr>
              <a:t>In situ records </a:t>
            </a:r>
            <a:r>
              <a:rPr lang="es-ES" sz="800" dirty="0" err="1">
                <a:solidFill>
                  <a:srgbClr val="000000"/>
                </a:solidFill>
              </a:rPr>
              <a:t>collected</a:t>
            </a:r>
            <a:r>
              <a:rPr lang="es-ES" sz="800" dirty="0">
                <a:solidFill>
                  <a:srgbClr val="000000"/>
                </a:solidFill>
              </a:rPr>
              <a:t> </a:t>
            </a:r>
            <a:r>
              <a:rPr lang="es-ES" sz="800" dirty="0" err="1">
                <a:solidFill>
                  <a:srgbClr val="000000"/>
                </a:solidFill>
              </a:rPr>
              <a:t>by</a:t>
            </a:r>
            <a:r>
              <a:rPr lang="es-ES" sz="800" dirty="0">
                <a:solidFill>
                  <a:srgbClr val="000000"/>
                </a:solidFill>
              </a:rPr>
              <a:t> </a:t>
            </a:r>
            <a:r>
              <a:rPr lang="es-ES" sz="800" dirty="0" smtClean="0">
                <a:solidFill>
                  <a:srgbClr val="000000"/>
                </a:solidFill>
              </a:rPr>
              <a:t>Sectorial </a:t>
            </a:r>
            <a:r>
              <a:rPr lang="es-ES" sz="800" dirty="0">
                <a:solidFill>
                  <a:srgbClr val="000000"/>
                </a:solidFill>
              </a:rPr>
              <a:t>Industrial </a:t>
            </a:r>
            <a:r>
              <a:rPr lang="es-ES" sz="800" dirty="0" err="1">
                <a:solidFill>
                  <a:srgbClr val="000000"/>
                </a:solidFill>
              </a:rPr>
              <a:t>partners</a:t>
            </a:r>
            <a:endParaRPr lang="es-ES" sz="800" dirty="0">
              <a:solidFill>
                <a:srgbClr val="000000"/>
              </a:solidFill>
            </a:endParaRPr>
          </a:p>
        </p:txBody>
      </p:sp>
      <p:sp>
        <p:nvSpPr>
          <p:cNvPr id="17" name="Rectángulo 16"/>
          <p:cNvSpPr/>
          <p:nvPr/>
        </p:nvSpPr>
        <p:spPr>
          <a:xfrm>
            <a:off x="6662471" y="2192583"/>
            <a:ext cx="1360000" cy="9556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sz="800" b="1" dirty="0" smtClean="0">
                <a:solidFill>
                  <a:srgbClr val="000000"/>
                </a:solidFill>
              </a:rPr>
              <a:t>MED-GOLD</a:t>
            </a:r>
          </a:p>
          <a:p>
            <a:pPr lvl="0" algn="ctr"/>
            <a:r>
              <a:rPr lang="es-ES" sz="800" dirty="0" err="1" smtClean="0">
                <a:solidFill>
                  <a:srgbClr val="000000"/>
                </a:solidFill>
              </a:rPr>
              <a:t>Customers</a:t>
            </a:r>
            <a:endParaRPr lang="es-ES" sz="800" dirty="0">
              <a:solidFill>
                <a:srgbClr val="000000"/>
              </a:solidFill>
            </a:endParaRPr>
          </a:p>
        </p:txBody>
      </p:sp>
      <p:cxnSp>
        <p:nvCxnSpPr>
          <p:cNvPr id="18" name="Conector recto de flecha 17"/>
          <p:cNvCxnSpPr/>
          <p:nvPr/>
        </p:nvCxnSpPr>
        <p:spPr>
          <a:xfrm flipH="1">
            <a:off x="6146267" y="2511461"/>
            <a:ext cx="4341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p:cNvCxnSpPr/>
          <p:nvPr/>
        </p:nvCxnSpPr>
        <p:spPr>
          <a:xfrm>
            <a:off x="6182480" y="2705278"/>
            <a:ext cx="39791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ector angular 19"/>
          <p:cNvCxnSpPr>
            <a:stCxn id="15" idx="0"/>
            <a:endCxn id="5" idx="3"/>
          </p:cNvCxnSpPr>
          <p:nvPr/>
        </p:nvCxnSpPr>
        <p:spPr>
          <a:xfrm rot="16200000" flipV="1">
            <a:off x="4405791" y="974870"/>
            <a:ext cx="642243" cy="148677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ítulo 1"/>
          <p:cNvSpPr>
            <a:spLocks noGrp="1"/>
          </p:cNvSpPr>
          <p:nvPr>
            <p:ph type="title"/>
          </p:nvPr>
        </p:nvSpPr>
        <p:spPr/>
        <p:txBody>
          <a:bodyPr/>
          <a:lstStyle/>
          <a:p>
            <a:r>
              <a:rPr lang="en-GB" dirty="0" smtClean="0"/>
              <a:t>MEDGOLD </a:t>
            </a:r>
            <a:endParaRPr lang="en-GB" dirty="0"/>
          </a:p>
        </p:txBody>
      </p:sp>
    </p:spTree>
    <p:extLst>
      <p:ext uri="{BB962C8B-B14F-4D97-AF65-F5344CB8AC3E}">
        <p14:creationId xmlns:p14="http://schemas.microsoft.com/office/powerpoint/2010/main" val="187016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smtClean="0"/>
              <a:t>MEDGOLD </a:t>
            </a:r>
            <a:endParaRPr lang="en-GB" dirty="0"/>
          </a:p>
        </p:txBody>
      </p:sp>
      <p:grpSp>
        <p:nvGrpSpPr>
          <p:cNvPr id="5" name="Group 80"/>
          <p:cNvGrpSpPr/>
          <p:nvPr/>
        </p:nvGrpSpPr>
        <p:grpSpPr>
          <a:xfrm>
            <a:off x="465166" y="762248"/>
            <a:ext cx="8191869" cy="4165457"/>
            <a:chOff x="560438" y="1351722"/>
            <a:chExt cx="11513575" cy="5314549"/>
          </a:xfrm>
        </p:grpSpPr>
        <p:sp>
          <p:nvSpPr>
            <p:cNvPr id="6" name="Rounded Rectangle 3"/>
            <p:cNvSpPr/>
            <p:nvPr/>
          </p:nvSpPr>
          <p:spPr>
            <a:xfrm>
              <a:off x="1649232" y="5521656"/>
              <a:ext cx="1773141" cy="683812"/>
            </a:xfrm>
            <a:prstGeom prst="roundRect">
              <a:avLst/>
            </a:prstGeom>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Smallholder Farmers</a:t>
              </a:r>
              <a:endParaRPr kumimoji="0" lang="en-ZA" sz="1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ounded Rectangle 4"/>
            <p:cNvSpPr/>
            <p:nvPr/>
          </p:nvSpPr>
          <p:spPr>
            <a:xfrm>
              <a:off x="2149084" y="1765421"/>
              <a:ext cx="3246285" cy="826824"/>
            </a:xfrm>
            <a:prstGeom prst="roundRect">
              <a:avLst/>
            </a:prstGeom>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prstClr val="white"/>
                  </a:solidFill>
                  <a:latin typeface="Calibri" panose="020F0502020204030204"/>
                </a:rPr>
                <a:t>PUBLIC Institutions</a:t>
              </a:r>
              <a:endParaRPr kumimoji="0" lang="en-ZA" sz="1400" b="1" i="0" u="none" strike="noStrike" kern="1200" cap="none" spc="0" normalizeH="0" baseline="0" noProof="0" dirty="0">
                <a:ln>
                  <a:noFill/>
                </a:ln>
                <a:solidFill>
                  <a:prstClr val="white"/>
                </a:solidFill>
                <a:effectLst/>
                <a:uLnTx/>
                <a:uFillTx/>
                <a:latin typeface="Calibri" panose="020F0502020204030204"/>
              </a:endParaRPr>
            </a:p>
          </p:txBody>
        </p:sp>
        <p:sp>
          <p:nvSpPr>
            <p:cNvPr id="8" name="Rounded Rectangle 5"/>
            <p:cNvSpPr/>
            <p:nvPr/>
          </p:nvSpPr>
          <p:spPr>
            <a:xfrm>
              <a:off x="4226776" y="5495967"/>
              <a:ext cx="1860607" cy="665329"/>
            </a:xfrm>
            <a:prstGeom prst="roundRect">
              <a:avLst/>
            </a:prstGeom>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Emerging Farmers</a:t>
              </a:r>
              <a:endParaRPr kumimoji="0" lang="en-ZA" sz="1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ounded Rectangle 6"/>
            <p:cNvSpPr/>
            <p:nvPr/>
          </p:nvSpPr>
          <p:spPr>
            <a:xfrm>
              <a:off x="9267888" y="5422487"/>
              <a:ext cx="1761212" cy="641266"/>
            </a:xfrm>
            <a:prstGeom prst="roundRect">
              <a:avLst/>
            </a:prstGeom>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Commercial Farmers</a:t>
              </a:r>
              <a:endParaRPr kumimoji="0" lang="en-ZA" sz="1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ounded Rectangle 7"/>
            <p:cNvSpPr/>
            <p:nvPr/>
          </p:nvSpPr>
          <p:spPr>
            <a:xfrm>
              <a:off x="746759" y="3187147"/>
              <a:ext cx="1804946" cy="787843"/>
            </a:xfrm>
            <a:prstGeom prst="roundRect">
              <a:avLst/>
            </a:prstGeom>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Extension services</a:t>
              </a:r>
              <a:endParaRPr kumimoji="0" lang="en-ZA" sz="1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ounded Rectangle 9"/>
            <p:cNvSpPr/>
            <p:nvPr/>
          </p:nvSpPr>
          <p:spPr>
            <a:xfrm>
              <a:off x="5086182" y="3218290"/>
              <a:ext cx="1868557" cy="763325"/>
            </a:xfrm>
            <a:prstGeom prst="roundRect">
              <a:avLst/>
            </a:prstGeom>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100" b="1" dirty="0">
                  <a:solidFill>
                    <a:prstClr val="white"/>
                  </a:solidFill>
                </a:rPr>
                <a:t>Cooperatives</a:t>
              </a:r>
              <a:endParaRPr kumimoji="0" lang="en-ZA" sz="1100" b="1" i="0" u="none" strike="noStrike" kern="1200" cap="none" spc="0" normalizeH="0" baseline="0" noProof="0" dirty="0">
                <a:ln>
                  <a:noFill/>
                </a:ln>
                <a:solidFill>
                  <a:prstClr val="white"/>
                </a:solidFill>
                <a:effectLst/>
                <a:uLnTx/>
                <a:uFillTx/>
                <a:latin typeface="Calibri" panose="020F0502020204030204"/>
              </a:endParaRPr>
            </a:p>
          </p:txBody>
        </p:sp>
        <p:sp>
          <p:nvSpPr>
            <p:cNvPr id="12" name="Rounded Rectangle 10"/>
            <p:cNvSpPr/>
            <p:nvPr/>
          </p:nvSpPr>
          <p:spPr>
            <a:xfrm>
              <a:off x="6998452" y="5422487"/>
              <a:ext cx="1806104" cy="641266"/>
            </a:xfrm>
            <a:prstGeom prst="roundRect">
              <a:avLst/>
            </a:prstGeom>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Banks, Insurance</a:t>
              </a:r>
              <a:endParaRPr kumimoji="0" lang="en-ZA" sz="1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ounded Rectangle 11"/>
            <p:cNvSpPr/>
            <p:nvPr/>
          </p:nvSpPr>
          <p:spPr>
            <a:xfrm>
              <a:off x="8074529" y="1742080"/>
              <a:ext cx="1868557" cy="763325"/>
            </a:xfrm>
            <a:prstGeom prst="roundRect">
              <a:avLst/>
            </a:prstGeom>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Private Institutions</a:t>
              </a:r>
              <a:endParaRPr kumimoji="0" lang="en-ZA" sz="1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ounded Rectangle 12"/>
            <p:cNvSpPr/>
            <p:nvPr/>
          </p:nvSpPr>
          <p:spPr>
            <a:xfrm>
              <a:off x="7993465" y="3221975"/>
              <a:ext cx="2040187" cy="794468"/>
            </a:xfrm>
            <a:prstGeom prst="roundRect">
              <a:avLst/>
            </a:prstGeom>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alibri" panose="020F0502020204030204"/>
                  <a:ea typeface="+mn-ea"/>
                  <a:cs typeface="+mn-cs"/>
                </a:rPr>
                <a:t>Agribusiness Institutions/ Cooperatives like</a:t>
              </a:r>
              <a:endParaRPr kumimoji="0" lang="en-ZA" sz="11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Oval 13"/>
            <p:cNvSpPr/>
            <p:nvPr/>
          </p:nvSpPr>
          <p:spPr>
            <a:xfrm>
              <a:off x="2306867" y="4567359"/>
              <a:ext cx="2930721" cy="437323"/>
            </a:xfrm>
            <a:prstGeom prst="ellipse">
              <a:avLst/>
            </a:prstGeom>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Free/nominal fee</a:t>
              </a:r>
              <a:endParaRPr kumimoji="0" lang="en-ZA" sz="1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Oval 14"/>
            <p:cNvSpPr/>
            <p:nvPr/>
          </p:nvSpPr>
          <p:spPr>
            <a:xfrm>
              <a:off x="7543281" y="4348696"/>
              <a:ext cx="2930721" cy="437323"/>
            </a:xfrm>
            <a:prstGeom prst="ellipse">
              <a:avLst/>
            </a:prstGeom>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Subscription (fee)</a:t>
              </a:r>
              <a:endParaRPr kumimoji="0" lang="en-ZA"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7" name="Elbow Connector 18"/>
            <p:cNvCxnSpPr>
              <a:stCxn id="7" idx="2"/>
              <a:endCxn id="10" idx="0"/>
            </p:cNvCxnSpPr>
            <p:nvPr/>
          </p:nvCxnSpPr>
          <p:spPr>
            <a:xfrm rot="5400000">
              <a:off x="2413279" y="1828199"/>
              <a:ext cx="594902" cy="2122995"/>
            </a:xfrm>
            <a:prstGeom prst="bentConnector3">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Elbow Connector 23"/>
            <p:cNvCxnSpPr>
              <a:stCxn id="7" idx="2"/>
              <a:endCxn id="11" idx="0"/>
            </p:cNvCxnSpPr>
            <p:nvPr/>
          </p:nvCxnSpPr>
          <p:spPr>
            <a:xfrm rot="16200000" flipH="1">
              <a:off x="4583322" y="1781150"/>
              <a:ext cx="626045" cy="2248234"/>
            </a:xfrm>
            <a:prstGeom prst="bentConnector3">
              <a:avLst>
                <a:gd name="adj1" fmla="val 46859"/>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29"/>
            <p:cNvCxnSpPr>
              <a:stCxn id="10" idx="2"/>
              <a:endCxn id="15" idx="0"/>
            </p:cNvCxnSpPr>
            <p:nvPr/>
          </p:nvCxnSpPr>
          <p:spPr>
            <a:xfrm rot="16200000" flipH="1">
              <a:off x="2414546" y="3209676"/>
              <a:ext cx="592369" cy="2122996"/>
            </a:xfrm>
            <a:prstGeom prst="bentConnector3">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31"/>
            <p:cNvCxnSpPr>
              <a:stCxn id="11" idx="2"/>
              <a:endCxn id="15" idx="0"/>
            </p:cNvCxnSpPr>
            <p:nvPr/>
          </p:nvCxnSpPr>
          <p:spPr>
            <a:xfrm rot="5400000">
              <a:off x="4603473" y="3150371"/>
              <a:ext cx="585744" cy="2248233"/>
            </a:xfrm>
            <a:prstGeom prst="bentConnector3">
              <a:avLst>
                <a:gd name="adj1" fmla="val 48642"/>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35"/>
            <p:cNvCxnSpPr>
              <a:stCxn id="15" idx="4"/>
              <a:endCxn id="6" idx="0"/>
            </p:cNvCxnSpPr>
            <p:nvPr/>
          </p:nvCxnSpPr>
          <p:spPr>
            <a:xfrm rot="5400000">
              <a:off x="2895529" y="4644957"/>
              <a:ext cx="516974" cy="1236425"/>
            </a:xfrm>
            <a:prstGeom prst="bentConnector3">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39"/>
            <p:cNvCxnSpPr>
              <a:stCxn id="15" idx="4"/>
              <a:endCxn id="8" idx="0"/>
            </p:cNvCxnSpPr>
            <p:nvPr/>
          </p:nvCxnSpPr>
          <p:spPr>
            <a:xfrm rot="16200000" flipH="1">
              <a:off x="4219012" y="4557898"/>
              <a:ext cx="491285" cy="1384852"/>
            </a:xfrm>
            <a:prstGeom prst="bentConnector3">
              <a:avLst>
                <a:gd name="adj1" fmla="val 53237"/>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Elbow Connector 42"/>
            <p:cNvCxnSpPr>
              <a:stCxn id="13" idx="2"/>
              <a:endCxn id="14" idx="0"/>
            </p:cNvCxnSpPr>
            <p:nvPr/>
          </p:nvCxnSpPr>
          <p:spPr>
            <a:xfrm rot="16200000" flipH="1">
              <a:off x="8652898" y="2861315"/>
              <a:ext cx="716570" cy="4751"/>
            </a:xfrm>
            <a:prstGeom prst="bentConnector3">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47"/>
            <p:cNvCxnSpPr>
              <a:stCxn id="14" idx="2"/>
              <a:endCxn id="16" idx="0"/>
            </p:cNvCxnSpPr>
            <p:nvPr/>
          </p:nvCxnSpPr>
          <p:spPr>
            <a:xfrm flipH="1">
              <a:off x="9008641" y="4016443"/>
              <a:ext cx="4917" cy="332253"/>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50"/>
            <p:cNvCxnSpPr>
              <a:stCxn id="16" idx="4"/>
              <a:endCxn id="9" idx="0"/>
            </p:cNvCxnSpPr>
            <p:nvPr/>
          </p:nvCxnSpPr>
          <p:spPr>
            <a:xfrm rot="16200000" flipH="1">
              <a:off x="9260335" y="4534326"/>
              <a:ext cx="636468" cy="1139853"/>
            </a:xfrm>
            <a:prstGeom prst="bentConnector3">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52"/>
            <p:cNvCxnSpPr>
              <a:stCxn id="16" idx="4"/>
              <a:endCxn id="12" idx="0"/>
            </p:cNvCxnSpPr>
            <p:nvPr/>
          </p:nvCxnSpPr>
          <p:spPr>
            <a:xfrm rot="5400000">
              <a:off x="8136840" y="4550683"/>
              <a:ext cx="636468" cy="1107138"/>
            </a:xfrm>
            <a:prstGeom prst="bentConnector3">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54"/>
            <p:cNvCxnSpPr>
              <a:stCxn id="11" idx="3"/>
            </p:cNvCxnSpPr>
            <p:nvPr/>
          </p:nvCxnSpPr>
          <p:spPr>
            <a:xfrm>
              <a:off x="6954738" y="3599953"/>
              <a:ext cx="1019177" cy="0"/>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55"/>
            <p:cNvSpPr/>
            <p:nvPr/>
          </p:nvSpPr>
          <p:spPr>
            <a:xfrm>
              <a:off x="560438" y="1351722"/>
              <a:ext cx="11513575" cy="5314549"/>
            </a:xfrm>
            <a:prstGeom prst="rect">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400" b="1"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9" name="Elbow Connector 79"/>
            <p:cNvCxnSpPr>
              <a:stCxn id="13" idx="3"/>
              <a:endCxn id="16" idx="6"/>
            </p:cNvCxnSpPr>
            <p:nvPr/>
          </p:nvCxnSpPr>
          <p:spPr>
            <a:xfrm>
              <a:off x="9943086" y="2123743"/>
              <a:ext cx="530916" cy="2443615"/>
            </a:xfrm>
            <a:prstGeom prst="bentConnector3">
              <a:avLst>
                <a:gd name="adj1" fmla="val 154146"/>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60012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type="title"/>
          </p:nvPr>
        </p:nvSpPr>
        <p:spPr>
          <a:xfrm rot="16200000">
            <a:off x="-2166392" y="2314078"/>
            <a:ext cx="4824535" cy="299320"/>
          </a:xfrm>
        </p:spPr>
        <p:txBody>
          <a:bodyPr/>
          <a:lstStyle/>
          <a:p>
            <a:pPr algn="r"/>
            <a:r>
              <a:rPr lang="en-GB" sz="1200" dirty="0" err="1" smtClean="0"/>
              <a:t>MEDGOLD</a:t>
            </a:r>
            <a:r>
              <a:rPr lang="en-GB" dirty="0" err="1" smtClean="0"/>
              <a:t>Business</a:t>
            </a:r>
            <a:r>
              <a:rPr lang="en-GB" dirty="0" smtClean="0"/>
              <a:t> canvas model</a:t>
            </a:r>
            <a:endParaRPr lang="en-GB" dirty="0"/>
          </a:p>
        </p:txBody>
      </p:sp>
      <p:graphicFrame>
        <p:nvGraphicFramePr>
          <p:cNvPr id="4" name="Content Placeholder 3"/>
          <p:cNvGraphicFramePr>
            <a:graphicFrameLocks/>
          </p:cNvGraphicFramePr>
          <p:nvPr>
            <p:extLst>
              <p:ext uri="{D42A27DB-BD31-4B8C-83A1-F6EECF244321}">
                <p14:modId xmlns:p14="http://schemas.microsoft.com/office/powerpoint/2010/main" val="3678544868"/>
              </p:ext>
            </p:extLst>
          </p:nvPr>
        </p:nvGraphicFramePr>
        <p:xfrm>
          <a:off x="683567" y="195486"/>
          <a:ext cx="8208912" cy="4608511"/>
        </p:xfrm>
        <a:graphic>
          <a:graphicData uri="http://schemas.openxmlformats.org/drawingml/2006/table">
            <a:tbl>
              <a:tblPr>
                <a:tableStyleId>{616DA210-FB5B-4158-B5E0-FEB733F419BA}</a:tableStyleId>
              </a:tblPr>
              <a:tblGrid>
                <a:gridCol w="1641746">
                  <a:extLst>
                    <a:ext uri="{9D8B030D-6E8A-4147-A177-3AD203B41FA5}">
                      <a16:colId xmlns="" xmlns:a16="http://schemas.microsoft.com/office/drawing/2014/main" val="20000"/>
                    </a:ext>
                  </a:extLst>
                </a:gridCol>
                <a:gridCol w="1594100">
                  <a:extLst>
                    <a:ext uri="{9D8B030D-6E8A-4147-A177-3AD203B41FA5}">
                      <a16:colId xmlns="" xmlns:a16="http://schemas.microsoft.com/office/drawing/2014/main" val="20001"/>
                    </a:ext>
                  </a:extLst>
                </a:gridCol>
                <a:gridCol w="841393">
                  <a:extLst>
                    <a:ext uri="{9D8B030D-6E8A-4147-A177-3AD203B41FA5}">
                      <a16:colId xmlns="" xmlns:a16="http://schemas.microsoft.com/office/drawing/2014/main" val="20002"/>
                    </a:ext>
                  </a:extLst>
                </a:gridCol>
                <a:gridCol w="841393">
                  <a:extLst>
                    <a:ext uri="{9D8B030D-6E8A-4147-A177-3AD203B41FA5}">
                      <a16:colId xmlns="" xmlns:a16="http://schemas.microsoft.com/office/drawing/2014/main" val="20003"/>
                    </a:ext>
                  </a:extLst>
                </a:gridCol>
                <a:gridCol w="1682787">
                  <a:extLst>
                    <a:ext uri="{9D8B030D-6E8A-4147-A177-3AD203B41FA5}">
                      <a16:colId xmlns="" xmlns:a16="http://schemas.microsoft.com/office/drawing/2014/main" val="20004"/>
                    </a:ext>
                  </a:extLst>
                </a:gridCol>
                <a:gridCol w="1607493">
                  <a:extLst>
                    <a:ext uri="{9D8B030D-6E8A-4147-A177-3AD203B41FA5}">
                      <a16:colId xmlns="" xmlns:a16="http://schemas.microsoft.com/office/drawing/2014/main" val="20005"/>
                    </a:ext>
                  </a:extLst>
                </a:gridCol>
              </a:tblGrid>
              <a:tr h="1671687">
                <a:tc rowSpan="2">
                  <a:txBody>
                    <a:bodyPr/>
                    <a:lstStyle/>
                    <a:p>
                      <a:pPr algn="ctr"/>
                      <a:r>
                        <a:rPr lang="en-AU" sz="600" b="1" dirty="0" smtClean="0">
                          <a:latin typeface="+mj-lt"/>
                        </a:rPr>
                        <a:t> Key</a:t>
                      </a:r>
                      <a:r>
                        <a:rPr lang="en-AU" sz="600" b="1" baseline="0" dirty="0" smtClean="0">
                          <a:latin typeface="+mj-lt"/>
                        </a:rPr>
                        <a:t> Partners</a:t>
                      </a:r>
                      <a:endParaRPr lang="en-AU" sz="600" b="0" baseline="0" dirty="0" smtClean="0">
                        <a:latin typeface="+mj-lt"/>
                      </a:endParaRPr>
                    </a:p>
                    <a:p>
                      <a:endParaRPr lang="en-US" sz="600" b="0" baseline="0" dirty="0" smtClean="0">
                        <a:latin typeface="+mj-lt"/>
                      </a:endParaRPr>
                    </a:p>
                    <a:p>
                      <a:pPr marL="171450" indent="-171450">
                        <a:buFont typeface="Arial" panose="020B0604020202020204" pitchFamily="34" charset="0"/>
                        <a:buChar char="•"/>
                      </a:pPr>
                      <a:r>
                        <a:rPr lang="en-US" sz="900" b="0" baseline="0" dirty="0" smtClean="0">
                          <a:latin typeface="+mj-lt"/>
                        </a:rPr>
                        <a:t>CLIMATE DATA PROVIDERS</a:t>
                      </a:r>
                    </a:p>
                    <a:p>
                      <a:pPr marL="171450" indent="-171450">
                        <a:buFont typeface="Arial" panose="020B0604020202020204" pitchFamily="34" charset="0"/>
                        <a:buChar char="•"/>
                      </a:pPr>
                      <a:r>
                        <a:rPr lang="en-US" sz="900" b="0" baseline="0" dirty="0" smtClean="0">
                          <a:latin typeface="+mj-lt"/>
                        </a:rPr>
                        <a:t>LOCAL DATA PROVIDERS</a:t>
                      </a:r>
                    </a:p>
                    <a:p>
                      <a:pPr marL="171450" indent="-171450">
                        <a:buFont typeface="Arial" panose="020B0604020202020204" pitchFamily="34" charset="0"/>
                        <a:buChar char="•"/>
                      </a:pPr>
                      <a:r>
                        <a:rPr lang="en-US" sz="900" b="0" baseline="0" dirty="0" smtClean="0">
                          <a:latin typeface="+mj-lt"/>
                        </a:rPr>
                        <a:t>SECTORIAL PARTNER: OLIVE/OIL GRAPE/WINE WHEAT/PASTA COFFEE)</a:t>
                      </a:r>
                    </a:p>
                    <a:p>
                      <a:pPr marL="171450" indent="-171450">
                        <a:buFont typeface="Arial" panose="020B0604020202020204" pitchFamily="34" charset="0"/>
                        <a:buChar char="•"/>
                      </a:pPr>
                      <a:r>
                        <a:rPr lang="en-US" sz="900" b="0" baseline="0" dirty="0" smtClean="0">
                          <a:latin typeface="+mj-lt"/>
                        </a:rPr>
                        <a:t>HIGH TECH  INSTITUES</a:t>
                      </a:r>
                    </a:p>
                    <a:p>
                      <a:pPr marL="171450" indent="-171450">
                        <a:buFont typeface="Arial" panose="020B0604020202020204" pitchFamily="34" charset="0"/>
                        <a:buChar char="•"/>
                      </a:pPr>
                      <a:r>
                        <a:rPr lang="en-US" sz="900" b="0" baseline="0" dirty="0" smtClean="0">
                          <a:latin typeface="+mj-lt"/>
                        </a:rPr>
                        <a:t>RESEACRH INSTITUTES</a:t>
                      </a:r>
                    </a:p>
                    <a:p>
                      <a:endParaRPr lang="en-AU" sz="600" b="1" baseline="0" dirty="0" smtClean="0">
                        <a:latin typeface="+mj-lt"/>
                      </a:endParaRPr>
                    </a:p>
                    <a:p>
                      <a:endParaRPr lang="en-AU" sz="600" b="1" baseline="0" dirty="0" smtClean="0">
                        <a:latin typeface="+mj-lt"/>
                      </a:endParaRPr>
                    </a:p>
                    <a:p>
                      <a:endParaRPr lang="en-AU" sz="600" b="1" baseline="0" dirty="0" smtClean="0">
                        <a:latin typeface="+mj-lt"/>
                      </a:endParaRPr>
                    </a:p>
                    <a:p>
                      <a:endParaRPr lang="en-AU" sz="600" b="0" dirty="0">
                        <a:latin typeface="+mj-lt"/>
                      </a:endParaRPr>
                    </a:p>
                  </a:txBody>
                  <a:tcPr marL="61722" marR="61722" marT="34290" marB="3429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AU" sz="600" b="1" dirty="0" smtClean="0">
                          <a:latin typeface="+mj-lt"/>
                        </a:rPr>
                        <a:t>        Key Activities</a:t>
                      </a:r>
                    </a:p>
                    <a:p>
                      <a:endParaRPr lang="en-AU" sz="600" b="0" baseline="0" dirty="0" smtClean="0">
                        <a:latin typeface="+mj-lt"/>
                      </a:endParaRPr>
                    </a:p>
                    <a:p>
                      <a:pPr marL="171450" indent="-171450">
                        <a:buFont typeface="Arial" panose="020B0604020202020204" pitchFamily="34" charset="0"/>
                        <a:buChar char="•"/>
                      </a:pPr>
                      <a:r>
                        <a:rPr lang="en-US" sz="900" b="0" baseline="0" dirty="0" smtClean="0">
                          <a:latin typeface="+mj-lt"/>
                        </a:rPr>
                        <a:t>DESIGN END-USER TECHNOLOGY</a:t>
                      </a:r>
                    </a:p>
                    <a:p>
                      <a:pPr marL="171450" indent="-171450">
                        <a:buFont typeface="Arial" panose="020B0604020202020204" pitchFamily="34" charset="0"/>
                        <a:buChar char="•"/>
                      </a:pPr>
                      <a:r>
                        <a:rPr lang="en-US" sz="900" b="0" baseline="0" dirty="0" smtClean="0">
                          <a:latin typeface="+mj-lt"/>
                        </a:rPr>
                        <a:t>COMMERCIALIZATION PLANNING</a:t>
                      </a:r>
                    </a:p>
                    <a:p>
                      <a:pPr marL="171450" indent="-171450">
                        <a:buFont typeface="Arial" panose="020B0604020202020204" pitchFamily="34" charset="0"/>
                        <a:buChar char="•"/>
                      </a:pPr>
                      <a:r>
                        <a:rPr lang="en-US" sz="900" b="0" baseline="0" dirty="0" smtClean="0">
                          <a:latin typeface="+mj-lt"/>
                        </a:rPr>
                        <a:t>INPUT REQUEST</a:t>
                      </a:r>
                    </a:p>
                    <a:p>
                      <a:pPr marL="171450" indent="-171450">
                        <a:buFont typeface="Arial" panose="020B0604020202020204" pitchFamily="34" charset="0"/>
                        <a:buChar char="•"/>
                      </a:pPr>
                      <a:r>
                        <a:rPr lang="en-US" sz="900" b="0" baseline="0" dirty="0" smtClean="0">
                          <a:latin typeface="+mj-lt"/>
                        </a:rPr>
                        <a:t>MODELS DEVELOPING</a:t>
                      </a:r>
                    </a:p>
                    <a:p>
                      <a:pPr marL="171450" indent="-171450">
                        <a:buFont typeface="Arial" panose="020B0604020202020204" pitchFamily="34" charset="0"/>
                        <a:buChar char="•"/>
                      </a:pPr>
                      <a:r>
                        <a:rPr lang="en-US" sz="900" b="0" baseline="0" dirty="0" smtClean="0">
                          <a:latin typeface="+mj-lt"/>
                        </a:rPr>
                        <a:t>OUTPUT DESIGN</a:t>
                      </a:r>
                    </a:p>
                    <a:p>
                      <a:endParaRPr lang="en-AU" sz="800" b="0" baseline="0" dirty="0" smtClean="0">
                        <a:latin typeface="+mj-lt"/>
                      </a:endParaRPr>
                    </a:p>
                    <a:p>
                      <a:endParaRPr lang="en-AU" sz="600" b="0" baseline="0" dirty="0" smtClean="0">
                        <a:latin typeface="+mj-lt"/>
                      </a:endParaRPr>
                    </a:p>
                  </a:txBody>
                  <a:tcPr marL="61722" marR="61722" marT="34290" marB="3429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600" b="1" dirty="0" smtClean="0">
                          <a:latin typeface="+mj-lt"/>
                        </a:rPr>
                        <a:t> Value Propositions</a:t>
                      </a:r>
                      <a:endParaRPr kumimoji="0" lang="en-AU" sz="600" b="0" i="0" u="none" strike="noStrike" kern="1200" cap="none" spc="0" normalizeH="0" baseline="0" noProof="0" dirty="0" smtClean="0">
                        <a:ln>
                          <a:noFill/>
                        </a:ln>
                        <a:solidFill>
                          <a:prstClr val="black"/>
                        </a:solidFill>
                        <a:effectLst/>
                        <a:uLnTx/>
                        <a:uFillTx/>
                        <a:latin typeface="+mj-lt"/>
                        <a:ea typeface="+mn-ea"/>
                        <a:cs typeface="+mn-cs"/>
                      </a:endParaRP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AU" sz="700" b="1" i="0" u="none" strike="noStrike" kern="1200" cap="none" spc="0" normalizeH="0" baseline="0" noProof="0" dirty="0" smtClean="0">
                        <a:ln>
                          <a:noFill/>
                        </a:ln>
                        <a:solidFill>
                          <a:prstClr val="black"/>
                        </a:solidFill>
                        <a:effectLst/>
                        <a:uLnTx/>
                        <a:uFillTx/>
                        <a:latin typeface="+mn-lt"/>
                        <a:ea typeface="+mn-ea"/>
                        <a:cs typeface="+mn-cs"/>
                        <a:sym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900" b="0" i="0" u="none" strike="noStrike" kern="1200" cap="none" spc="0" normalizeH="0" baseline="0" noProof="0" dirty="0" smtClean="0">
                          <a:ln>
                            <a:noFill/>
                          </a:ln>
                          <a:solidFill>
                            <a:prstClr val="black"/>
                          </a:solidFill>
                          <a:effectLst/>
                          <a:uLnTx/>
                          <a:uFillTx/>
                          <a:latin typeface="+mn-lt"/>
                          <a:ea typeface="+mn-ea"/>
                          <a:cs typeface="+mn-cs"/>
                          <a:sym typeface="Arial"/>
                        </a:rPr>
                        <a:t>CLIMATE SERVICES  (Downstream)</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smtClean="0">
                        <a:ln>
                          <a:noFill/>
                        </a:ln>
                        <a:solidFill>
                          <a:prstClr val="black"/>
                        </a:solidFill>
                        <a:effectLst/>
                        <a:uLnTx/>
                        <a:uFillTx/>
                        <a:latin typeface="+mj-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smtClean="0">
                        <a:ln>
                          <a:noFill/>
                        </a:ln>
                        <a:solidFill>
                          <a:prstClr val="black"/>
                        </a:solidFill>
                        <a:effectLst/>
                        <a:uLnTx/>
                        <a:uFillTx/>
                        <a:latin typeface="+mj-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smtClean="0">
                        <a:ln>
                          <a:noFill/>
                        </a:ln>
                        <a:solidFill>
                          <a:prstClr val="black"/>
                        </a:solidFill>
                        <a:effectLst/>
                        <a:uLnTx/>
                        <a:uFillTx/>
                        <a:latin typeface="+mj-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smtClean="0">
                        <a:ln>
                          <a:noFill/>
                        </a:ln>
                        <a:solidFill>
                          <a:prstClr val="black"/>
                        </a:solidFill>
                        <a:effectLst/>
                        <a:uLnTx/>
                        <a:uFillTx/>
                        <a:latin typeface="+mj-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smtClean="0">
                        <a:ln>
                          <a:noFill/>
                        </a:ln>
                        <a:solidFill>
                          <a:prstClr val="black"/>
                        </a:solidFill>
                        <a:effectLst/>
                        <a:uLnTx/>
                        <a:uFillTx/>
                        <a:latin typeface="+mj-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smtClean="0">
                        <a:ln>
                          <a:noFill/>
                        </a:ln>
                        <a:solidFill>
                          <a:prstClr val="black"/>
                        </a:solidFill>
                        <a:effectLst/>
                        <a:uLnTx/>
                        <a:uFillTx/>
                        <a:latin typeface="+mj-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smtClean="0">
                        <a:ln>
                          <a:noFill/>
                        </a:ln>
                        <a:solidFill>
                          <a:prstClr val="black"/>
                        </a:solidFill>
                        <a:effectLst/>
                        <a:uLnTx/>
                        <a:uFillTx/>
                        <a:latin typeface="+mj-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smtClean="0">
                        <a:ln>
                          <a:noFill/>
                        </a:ln>
                        <a:solidFill>
                          <a:prstClr val="black"/>
                        </a:solidFill>
                        <a:effectLst/>
                        <a:uLnTx/>
                        <a:uFillTx/>
                        <a:latin typeface="+mj-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smtClean="0">
                        <a:ln>
                          <a:noFill/>
                        </a:ln>
                        <a:solidFill>
                          <a:prstClr val="black"/>
                        </a:solidFill>
                        <a:effectLst/>
                        <a:uLnTx/>
                        <a:uFillTx/>
                        <a:latin typeface="+mj-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smtClean="0">
                        <a:ln>
                          <a:noFill/>
                        </a:ln>
                        <a:solidFill>
                          <a:prstClr val="black"/>
                        </a:solidFill>
                        <a:effectLst/>
                        <a:uLnTx/>
                        <a:uFillTx/>
                        <a:latin typeface="+mj-lt"/>
                        <a:ea typeface="+mn-ea"/>
                        <a:cs typeface="+mn-cs"/>
                      </a:endParaRPr>
                    </a:p>
                  </a:txBody>
                  <a:tcPr marL="61722" marR="61722" marT="34290" marB="3429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hMerge="1">
                  <a:txBody>
                    <a:bodyPr/>
                    <a:lstStyle/>
                    <a:p>
                      <a:endParaRPr lang="en-AU" dirty="0"/>
                    </a:p>
                  </a:txBody>
                  <a:tcPr/>
                </a:tc>
                <a:tc>
                  <a:txBody>
                    <a:bodyPr/>
                    <a:lstStyle/>
                    <a:p>
                      <a:pPr algn="ctr"/>
                      <a:r>
                        <a:rPr lang="en-AU" sz="600" b="1" dirty="0" smtClean="0">
                          <a:latin typeface="+mj-lt"/>
                        </a:rPr>
                        <a:t>Customer </a:t>
                      </a:r>
                    </a:p>
                    <a:p>
                      <a:pPr algn="ctr"/>
                      <a:r>
                        <a:rPr lang="en-AU" sz="600" b="1" dirty="0" smtClean="0">
                          <a:latin typeface="+mj-lt"/>
                        </a:rPr>
                        <a:t>Relationships</a:t>
                      </a:r>
                      <a:endParaRPr lang="en-AU" sz="600" b="0" baseline="0" dirty="0" smtClean="0">
                        <a:latin typeface="+mj-lt"/>
                      </a:endParaRPr>
                    </a:p>
                    <a:p>
                      <a:pPr marL="171450" indent="-171450">
                        <a:buFont typeface="Arial" panose="020B0604020202020204" pitchFamily="34" charset="0"/>
                        <a:buChar char="•"/>
                      </a:pPr>
                      <a:r>
                        <a:rPr lang="en-US" sz="900" b="0" baseline="0" dirty="0" smtClean="0">
                          <a:latin typeface="+mj-lt"/>
                        </a:rPr>
                        <a:t>MEDGOLD WEBSITE</a:t>
                      </a:r>
                    </a:p>
                    <a:p>
                      <a:pPr marL="171450" indent="-171450">
                        <a:buFont typeface="Arial" panose="020B0604020202020204" pitchFamily="34" charset="0"/>
                        <a:buChar char="•"/>
                      </a:pPr>
                      <a:r>
                        <a:rPr lang="en-US" sz="900" b="0" baseline="0" dirty="0" smtClean="0">
                          <a:latin typeface="+mj-lt"/>
                        </a:rPr>
                        <a:t>SOCIAL MEDIA CHANNELS</a:t>
                      </a:r>
                    </a:p>
                    <a:p>
                      <a:pPr marL="171450" indent="-171450">
                        <a:buFont typeface="Arial" panose="020B0604020202020204" pitchFamily="34" charset="0"/>
                        <a:buChar char="•"/>
                      </a:pPr>
                      <a:r>
                        <a:rPr lang="en-US" sz="900" b="0" baseline="0" dirty="0" smtClean="0">
                          <a:latin typeface="+mj-lt"/>
                        </a:rPr>
                        <a:t>MEDGOLD COMMUNITY</a:t>
                      </a:r>
                    </a:p>
                    <a:p>
                      <a:endParaRPr lang="en-AU" sz="600" b="0" dirty="0">
                        <a:latin typeface="+mj-lt"/>
                      </a:endParaRPr>
                    </a:p>
                  </a:txBody>
                  <a:tcPr marL="61722" marR="61722" marT="34290" marB="3429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r>
                        <a:rPr lang="en-AU" sz="600" b="1" dirty="0" smtClean="0">
                          <a:latin typeface="+mj-lt"/>
                        </a:rPr>
                        <a:t>Customer Segments</a:t>
                      </a:r>
                      <a:endParaRPr lang="en-AU" sz="600" b="0" baseline="0" dirty="0" smtClean="0">
                        <a:latin typeface="+mj-lt"/>
                      </a:endParaRPr>
                    </a:p>
                    <a:p>
                      <a:pPr marL="171450" indent="-171450">
                        <a:buFont typeface="Arial" panose="020B0604020202020204" pitchFamily="34" charset="0"/>
                        <a:buChar char="•"/>
                      </a:pPr>
                      <a:endParaRPr lang="en-US" sz="700" b="0" baseline="0" dirty="0" smtClean="0">
                        <a:latin typeface="+mj-lt"/>
                      </a:endParaRPr>
                    </a:p>
                    <a:p>
                      <a:pPr marL="171450" indent="-171450">
                        <a:buFont typeface="Arial" panose="020B0604020202020204" pitchFamily="34" charset="0"/>
                        <a:buChar char="•"/>
                      </a:pPr>
                      <a:r>
                        <a:rPr lang="en-US" sz="900" b="0" baseline="0" dirty="0" smtClean="0">
                          <a:latin typeface="+mj-lt"/>
                        </a:rPr>
                        <a:t>AGRICULTURE SECTOR</a:t>
                      </a:r>
                    </a:p>
                    <a:p>
                      <a:pPr marL="171450" indent="-171450">
                        <a:buFont typeface="Arial" panose="020B0604020202020204" pitchFamily="34" charset="0"/>
                        <a:buChar char="•"/>
                      </a:pPr>
                      <a:r>
                        <a:rPr lang="en-US" sz="900" b="0" baseline="0" dirty="0" smtClean="0">
                          <a:latin typeface="+mj-lt"/>
                        </a:rPr>
                        <a:t>Public</a:t>
                      </a:r>
                    </a:p>
                    <a:p>
                      <a:pPr marL="171450" indent="-171450">
                        <a:buFont typeface="Arial" panose="020B0604020202020204" pitchFamily="34" charset="0"/>
                        <a:buChar char="•"/>
                      </a:pPr>
                      <a:r>
                        <a:rPr lang="en-US" sz="900" b="0" baseline="0" dirty="0" smtClean="0">
                          <a:latin typeface="+mj-lt"/>
                        </a:rPr>
                        <a:t>Private</a:t>
                      </a:r>
                    </a:p>
                    <a:p>
                      <a:pPr marL="171450" indent="-171450">
                        <a:buFont typeface="Arial" panose="020B0604020202020204" pitchFamily="34" charset="0"/>
                        <a:buChar char="•"/>
                      </a:pPr>
                      <a:r>
                        <a:rPr lang="en-US" sz="900" b="0" baseline="0" dirty="0" smtClean="0">
                          <a:latin typeface="+mj-lt"/>
                        </a:rPr>
                        <a:t>Non Profit Organizations</a:t>
                      </a:r>
                    </a:p>
                    <a:p>
                      <a:pPr marL="171450" indent="-171450">
                        <a:buFont typeface="Arial" panose="020B0604020202020204" pitchFamily="34" charset="0"/>
                        <a:buChar char="•"/>
                      </a:pPr>
                      <a:r>
                        <a:rPr lang="en-US" sz="900" b="0" baseline="0" dirty="0" smtClean="0">
                          <a:latin typeface="+mj-lt"/>
                        </a:rPr>
                        <a:t>Producer (farmer)</a:t>
                      </a:r>
                    </a:p>
                    <a:p>
                      <a:endParaRPr lang="en-AU" sz="600" b="0" dirty="0">
                        <a:latin typeface="+mj-lt"/>
                      </a:endParaRPr>
                    </a:p>
                  </a:txBody>
                  <a:tcPr marL="61722" marR="61722" marT="34290" marB="3429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1843915">
                <a:tc vMerge="1">
                  <a:txBody>
                    <a:bodyPr/>
                    <a:lstStyle/>
                    <a:p>
                      <a:endParaRPr lang="en-AU"/>
                    </a:p>
                  </a:txBody>
                  <a:tcPr/>
                </a:tc>
                <a:tc>
                  <a:txBody>
                    <a:bodyPr/>
                    <a:lstStyle/>
                    <a:p>
                      <a:r>
                        <a:rPr lang="en-AU" sz="600" b="1" dirty="0" smtClean="0">
                          <a:latin typeface="+mj-lt"/>
                        </a:rPr>
                        <a:t>    Key Resources</a:t>
                      </a:r>
                      <a:endParaRPr lang="en-AU" sz="600" b="0" baseline="0" dirty="0" smtClean="0">
                        <a:latin typeface="+mj-lt"/>
                      </a:endParaRPr>
                    </a:p>
                    <a:p>
                      <a:endParaRPr lang="en-AU" sz="800" b="0" baseline="0" dirty="0" smtClean="0">
                        <a:latin typeface="+mj-lt"/>
                      </a:endParaRPr>
                    </a:p>
                    <a:p>
                      <a:pPr marL="171450" indent="-171450">
                        <a:buFont typeface="Arial" panose="020B0604020202020204" pitchFamily="34" charset="0"/>
                        <a:buChar char="•"/>
                      </a:pPr>
                      <a:r>
                        <a:rPr lang="en-AU" sz="900" b="0" i="0" u="none" strike="noStrike" cap="none" baseline="0" dirty="0" smtClean="0">
                          <a:solidFill>
                            <a:schemeClr val="tx1"/>
                          </a:solidFill>
                          <a:latin typeface="+mn-lt"/>
                          <a:ea typeface="+mn-ea"/>
                          <a:cs typeface="+mn-cs"/>
                          <a:sym typeface="Arial"/>
                        </a:rPr>
                        <a:t>DEVELOPERS?</a:t>
                      </a:r>
                    </a:p>
                    <a:p>
                      <a:pPr marL="171450" indent="-171450">
                        <a:buFont typeface="Arial" panose="020B0604020202020204" pitchFamily="34" charset="0"/>
                        <a:buChar char="•"/>
                      </a:pPr>
                      <a:r>
                        <a:rPr lang="en-AU" sz="900" b="0" i="0" u="none" strike="noStrike" cap="none" baseline="0" dirty="0" smtClean="0">
                          <a:solidFill>
                            <a:schemeClr val="tx1"/>
                          </a:solidFill>
                          <a:latin typeface="+mn-lt"/>
                          <a:ea typeface="+mn-ea"/>
                          <a:cs typeface="+mn-cs"/>
                          <a:sym typeface="Arial"/>
                        </a:rPr>
                        <a:t>HPC </a:t>
                      </a:r>
                      <a:r>
                        <a:rPr lang="en-AU" sz="900" b="0" i="0" u="none" strike="noStrike" cap="none" baseline="0" dirty="0" smtClean="0">
                          <a:solidFill>
                            <a:schemeClr val="tx1"/>
                          </a:solidFill>
                          <a:latin typeface="+mn-lt"/>
                          <a:ea typeface="+mn-ea"/>
                          <a:cs typeface="+mn-cs"/>
                          <a:sym typeface="Arial"/>
                        </a:rPr>
                        <a:t>INFRASTRUCTURE</a:t>
                      </a:r>
                      <a:r>
                        <a:rPr lang="en-AU" sz="900" b="0" i="0" u="none" strike="noStrike" cap="none" baseline="0" dirty="0" smtClean="0">
                          <a:solidFill>
                            <a:schemeClr val="tx1"/>
                          </a:solidFill>
                          <a:latin typeface="+mn-lt"/>
                          <a:ea typeface="+mn-ea"/>
                          <a:cs typeface="+mn-cs"/>
                          <a:sym typeface="Arial"/>
                        </a:rPr>
                        <a:t>?</a:t>
                      </a:r>
                    </a:p>
                    <a:p>
                      <a:pPr marL="171450" indent="-171450">
                        <a:buFont typeface="Arial" panose="020B0604020202020204" pitchFamily="34" charset="0"/>
                        <a:buChar char="•"/>
                      </a:pPr>
                      <a:r>
                        <a:rPr lang="en-AU" sz="900" b="0" i="0" u="none" strike="noStrike" cap="none" baseline="0" dirty="0" smtClean="0">
                          <a:solidFill>
                            <a:schemeClr val="tx1"/>
                          </a:solidFill>
                          <a:latin typeface="+mn-lt"/>
                          <a:ea typeface="+mn-ea"/>
                          <a:cs typeface="+mn-cs"/>
                          <a:sym typeface="Arial"/>
                        </a:rPr>
                        <a:t>Climate researchers?</a:t>
                      </a:r>
                    </a:p>
                    <a:p>
                      <a:endParaRPr lang="en-AU" sz="600" b="0" dirty="0">
                        <a:latin typeface="+mj-lt"/>
                      </a:endParaRPr>
                    </a:p>
                  </a:txBody>
                  <a:tcPr marL="61722" marR="61722" marT="34290" marB="3429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2" vMerge="1">
                  <a:txBody>
                    <a:bodyPr/>
                    <a:lstStyle/>
                    <a:p>
                      <a:endParaRPr lang="en-AU"/>
                    </a:p>
                  </a:txBody>
                  <a:tcPr/>
                </a:tc>
                <a:tc hMerge="1" vMerge="1">
                  <a:txBody>
                    <a:bodyPr/>
                    <a:lstStyle/>
                    <a:p>
                      <a:endParaRPr lang="en-AU" dirty="0"/>
                    </a:p>
                  </a:txBody>
                  <a:tcPr/>
                </a:tc>
                <a:tc>
                  <a:txBody>
                    <a:bodyPr/>
                    <a:lstStyle/>
                    <a:p>
                      <a:r>
                        <a:rPr lang="en-AU" sz="600" b="1" dirty="0" smtClean="0">
                          <a:latin typeface="+mj-lt"/>
                        </a:rPr>
                        <a:t>        Channels</a:t>
                      </a:r>
                    </a:p>
                    <a:p>
                      <a:pPr marL="171450" indent="-171450">
                        <a:buFont typeface="Arial" panose="020B0604020202020204" pitchFamily="34" charset="0"/>
                        <a:buChar char="•"/>
                      </a:pPr>
                      <a:r>
                        <a:rPr lang="en-US" sz="900" b="0" baseline="0" dirty="0" smtClean="0">
                          <a:latin typeface="+mj-lt"/>
                        </a:rPr>
                        <a:t>SOCIAL MEDIA</a:t>
                      </a:r>
                    </a:p>
                    <a:p>
                      <a:pPr marL="171450" indent="-171450">
                        <a:buFont typeface="Arial" panose="020B0604020202020204" pitchFamily="34" charset="0"/>
                        <a:buChar char="•"/>
                      </a:pPr>
                      <a:r>
                        <a:rPr lang="en-US" sz="900" b="0" baseline="0" dirty="0" smtClean="0">
                          <a:latin typeface="+mj-lt"/>
                        </a:rPr>
                        <a:t>MEDGOLD COMMUNITY</a:t>
                      </a:r>
                    </a:p>
                    <a:p>
                      <a:pPr marL="171450" indent="-171450">
                        <a:buFont typeface="Arial" panose="020B0604020202020204" pitchFamily="34" charset="0"/>
                        <a:buChar char="•"/>
                      </a:pPr>
                      <a:r>
                        <a:rPr lang="en-US" sz="900" b="0" baseline="0" dirty="0" smtClean="0">
                          <a:latin typeface="+mj-lt"/>
                        </a:rPr>
                        <a:t>DIRECT CONTACT WITH SECTORIAL PRODUCERS, DISTRIBUTION</a:t>
                      </a:r>
                    </a:p>
                  </a:txBody>
                  <a:tcPr marL="61722" marR="61722" marT="34290" marB="3429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vMerge="1">
                  <a:txBody>
                    <a:bodyPr/>
                    <a:lstStyle/>
                    <a:p>
                      <a:endParaRPr lang="en-AU"/>
                    </a:p>
                  </a:txBody>
                  <a:tcPr/>
                </a:tc>
                <a:extLst>
                  <a:ext uri="{0D108BD9-81ED-4DB2-BD59-A6C34878D82A}">
                    <a16:rowId xmlns="" xmlns:a16="http://schemas.microsoft.com/office/drawing/2014/main" val="10001"/>
                  </a:ext>
                </a:extLst>
              </a:tr>
              <a:tr h="872608">
                <a:tc gridSpan="3">
                  <a:txBody>
                    <a:bodyPr/>
                    <a:lstStyle/>
                    <a:p>
                      <a:r>
                        <a:rPr lang="en-AU" sz="800" b="1" dirty="0" smtClean="0">
                          <a:latin typeface="+mj-lt"/>
                        </a:rPr>
                        <a:t>              Cost Structure</a:t>
                      </a:r>
                      <a:endParaRPr lang="en-AU" sz="800" b="0" baseline="0" dirty="0" smtClean="0">
                        <a:latin typeface="+mj-lt"/>
                      </a:endParaRPr>
                    </a:p>
                    <a:p>
                      <a:pPr marL="0" indent="0">
                        <a:buFont typeface="Arial" panose="020B0604020202020204" pitchFamily="34" charset="0"/>
                        <a:buNone/>
                      </a:pPr>
                      <a:endParaRPr lang="en-US" sz="700" b="1" dirty="0" smtClean="0">
                        <a:solidFill>
                          <a:srgbClr val="FF0000"/>
                        </a:solidFill>
                      </a:endParaRPr>
                    </a:p>
                    <a:p>
                      <a:pPr marL="0" indent="0">
                        <a:buFont typeface="Arial" panose="020B0604020202020204" pitchFamily="34" charset="0"/>
                        <a:buNone/>
                      </a:pPr>
                      <a:r>
                        <a:rPr lang="en-US" sz="700" b="1" dirty="0" smtClean="0">
                          <a:solidFill>
                            <a:srgbClr val="FF0000"/>
                          </a:solidFill>
                        </a:rPr>
                        <a:t>TBD</a:t>
                      </a:r>
                      <a:r>
                        <a:rPr lang="en-US" sz="700" b="1" baseline="0" dirty="0" smtClean="0">
                          <a:solidFill>
                            <a:srgbClr val="FF0000"/>
                          </a:solidFill>
                        </a:rPr>
                        <a:t> (in discussion..)</a:t>
                      </a:r>
                      <a:endParaRPr lang="en-US" sz="700" b="1" dirty="0" smtClean="0">
                        <a:solidFill>
                          <a:srgbClr val="FF0000"/>
                        </a:solidFill>
                      </a:endParaRPr>
                    </a:p>
                    <a:p>
                      <a:endParaRPr lang="en-AU" sz="800" b="0" dirty="0">
                        <a:latin typeface="+mj-lt"/>
                      </a:endParaRPr>
                    </a:p>
                  </a:txBody>
                  <a:tcPr marL="61722" marR="61722" marT="34290" marB="3429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AU" dirty="0"/>
                    </a:p>
                  </a:txBody>
                  <a:tcPr/>
                </a:tc>
                <a:tc hMerge="1">
                  <a:txBody>
                    <a:bodyPr/>
                    <a:lstStyle/>
                    <a:p>
                      <a:endParaRPr lang="en-AU" dirty="0"/>
                    </a:p>
                  </a:txBody>
                  <a:tcPr/>
                </a:tc>
                <a:tc gridSpan="3">
                  <a:txBody>
                    <a:bodyPr/>
                    <a:lstStyle/>
                    <a:p>
                      <a:r>
                        <a:rPr lang="en-AU" sz="800" b="1" dirty="0" smtClean="0">
                          <a:latin typeface="+mj-lt"/>
                        </a:rPr>
                        <a:t>           Revenue Streams</a:t>
                      </a:r>
                    </a:p>
                    <a:p>
                      <a:pPr marL="0" indent="0">
                        <a:buFont typeface="Arial" panose="020B0604020202020204" pitchFamily="34" charset="0"/>
                        <a:buNone/>
                      </a:pPr>
                      <a:r>
                        <a:rPr lang="en-US" sz="700" b="1" dirty="0" smtClean="0">
                          <a:solidFill>
                            <a:srgbClr val="FF0000"/>
                          </a:solidFill>
                        </a:rPr>
                        <a:t>TBD</a:t>
                      </a:r>
                      <a:r>
                        <a:rPr lang="en-US" sz="700" b="1" baseline="0" dirty="0" smtClean="0">
                          <a:solidFill>
                            <a:srgbClr val="FF0000"/>
                          </a:solidFill>
                        </a:rPr>
                        <a:t> (in discussion..)</a:t>
                      </a:r>
                      <a:endParaRPr lang="en-US" sz="700" b="1" dirty="0" smtClean="0">
                        <a:solidFill>
                          <a:srgbClr val="FF0000"/>
                        </a:solidFill>
                      </a:endParaRPr>
                    </a:p>
                    <a:p>
                      <a:pPr marL="171450" indent="-171450">
                        <a:buFont typeface="Arial" panose="020B0604020202020204" pitchFamily="34" charset="0"/>
                        <a:buChar char="•"/>
                      </a:pPr>
                      <a:r>
                        <a:rPr lang="en-US" sz="700" dirty="0" smtClean="0"/>
                        <a:t>Freemium</a:t>
                      </a:r>
                    </a:p>
                    <a:p>
                      <a:pPr marL="171450" indent="-171450">
                        <a:buFont typeface="Arial" panose="020B0604020202020204" pitchFamily="34" charset="0"/>
                        <a:buChar char="•"/>
                      </a:pPr>
                      <a:r>
                        <a:rPr lang="en-US" sz="700" dirty="0" smtClean="0"/>
                        <a:t>Demand-oriented</a:t>
                      </a:r>
                    </a:p>
                    <a:p>
                      <a:pPr marL="171450" indent="-171450">
                        <a:buFont typeface="Arial" panose="020B0604020202020204" pitchFamily="34" charset="0"/>
                        <a:buChar char="•"/>
                      </a:pPr>
                      <a:r>
                        <a:rPr lang="en-US" sz="700" dirty="0" smtClean="0"/>
                        <a:t>Supply-oriented / inclusive model</a:t>
                      </a:r>
                    </a:p>
                    <a:p>
                      <a:pPr marL="171450" indent="-171450">
                        <a:buFont typeface="Arial" panose="020B0604020202020204" pitchFamily="34" charset="0"/>
                        <a:buChar char="•"/>
                      </a:pPr>
                      <a:r>
                        <a:rPr lang="en-US" sz="700" dirty="0" smtClean="0"/>
                        <a:t>Open source</a:t>
                      </a:r>
                      <a:endParaRPr lang="en-US" sz="700" dirty="0"/>
                    </a:p>
                  </a:txBody>
                  <a:tcPr marL="61722" marR="61722" marT="34290" marB="3429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AU" dirty="0"/>
                    </a:p>
                  </a:txBody>
                  <a:tcPr/>
                </a:tc>
                <a:tc hMerge="1">
                  <a:txBody>
                    <a:bodyPr/>
                    <a:lstStyle/>
                    <a:p>
                      <a:endParaRPr lang="en-AU" dirty="0"/>
                    </a:p>
                  </a:txBody>
                  <a:tcPr/>
                </a:tc>
                <a:extLst>
                  <a:ext uri="{0D108BD9-81ED-4DB2-BD59-A6C34878D82A}">
                    <a16:rowId xmlns="" xmlns:a16="http://schemas.microsoft.com/office/drawing/2014/main" val="10002"/>
                  </a:ext>
                </a:extLst>
              </a:tr>
              <a:tr h="220301">
                <a:tc gridSpan="6">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AU" sz="500" dirty="0" smtClean="0">
                          <a:latin typeface="+mj-lt"/>
                          <a:hlinkClick r:id="rId2"/>
                        </a:rPr>
                        <a:t>   http://www.businessmodelgeneration.com</a:t>
                      </a:r>
                      <a:endParaRPr lang="en-AU" sz="500" dirty="0" smtClean="0">
                        <a:latin typeface="+mj-lt"/>
                      </a:endParaRPr>
                    </a:p>
                  </a:txBody>
                  <a:tcPr marL="61722" marR="61722" marT="34290" marB="34290">
                    <a:lnL w="12700" cmpd="sng">
                      <a:noFill/>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endParaRPr lang="en-AU" sz="1050" dirty="0"/>
                    </a:p>
                  </a:txBody>
                  <a:tcPr/>
                </a:tc>
                <a:tc hMerge="1">
                  <a:txBody>
                    <a:bodyPr/>
                    <a:lstStyle/>
                    <a:p>
                      <a:endParaRPr lang="en-AU" sz="1050" dirty="0"/>
                    </a:p>
                  </a:txBody>
                  <a:tcPr/>
                </a:tc>
                <a:tc hMerge="1">
                  <a:txBody>
                    <a:bodyPr/>
                    <a:lstStyle/>
                    <a:p>
                      <a:endParaRPr lang="en-AU" sz="1050" dirty="0"/>
                    </a:p>
                  </a:txBody>
                  <a:tcPr/>
                </a:tc>
                <a:tc hMerge="1">
                  <a:txBody>
                    <a:bodyPr/>
                    <a:lstStyle/>
                    <a:p>
                      <a:endParaRPr lang="en-AU" sz="1050" dirty="0"/>
                    </a:p>
                  </a:txBody>
                  <a:tcPr/>
                </a:tc>
                <a:tc hMerge="1">
                  <a:txBody>
                    <a:bodyPr/>
                    <a:lstStyle/>
                    <a:p>
                      <a:endParaRPr lang="en-AU" sz="1050" dirty="0"/>
                    </a:p>
                  </a:txBody>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3783903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0"/>
            <a:ext cx="9144000" cy="2219832"/>
          </a:xfrm>
          <a:prstGeom prst="rect">
            <a:avLst/>
          </a:prstGeom>
        </p:spPr>
      </p:pic>
      <p:pic>
        <p:nvPicPr>
          <p:cNvPr id="3" name="Imagen 2"/>
          <p:cNvPicPr>
            <a:picLocks noChangeAspect="1"/>
          </p:cNvPicPr>
          <p:nvPr/>
        </p:nvPicPr>
        <p:blipFill>
          <a:blip r:embed="rId3"/>
          <a:stretch>
            <a:fillRect/>
          </a:stretch>
        </p:blipFill>
        <p:spPr>
          <a:xfrm>
            <a:off x="107504" y="2224386"/>
            <a:ext cx="5724128" cy="3011410"/>
          </a:xfrm>
          <a:prstGeom prst="rect">
            <a:avLst/>
          </a:prstGeom>
        </p:spPr>
      </p:pic>
      <p:sp>
        <p:nvSpPr>
          <p:cNvPr id="4" name="Rectángulo 3"/>
          <p:cNvSpPr/>
          <p:nvPr/>
        </p:nvSpPr>
        <p:spPr>
          <a:xfrm>
            <a:off x="5805696" y="2699039"/>
            <a:ext cx="3286844" cy="2062103"/>
          </a:xfrm>
          <a:prstGeom prst="rect">
            <a:avLst/>
          </a:prstGeom>
        </p:spPr>
        <p:txBody>
          <a:bodyPr wrap="square">
            <a:spAutoFit/>
          </a:bodyPr>
          <a:lstStyle/>
          <a:p>
            <a:r>
              <a:rPr lang="en-US" sz="1600" dirty="0"/>
              <a:t>You can export the map and graph, discuss with the procurement department, and plan the purchase of plant protection products based on the seasonal forecasts and the prediction accuracy in your area in the past</a:t>
            </a:r>
            <a:endParaRPr lang="en-GB" sz="1600" dirty="0"/>
          </a:p>
        </p:txBody>
      </p:sp>
    </p:spTree>
    <p:extLst>
      <p:ext uri="{BB962C8B-B14F-4D97-AF65-F5344CB8AC3E}">
        <p14:creationId xmlns:p14="http://schemas.microsoft.com/office/powerpoint/2010/main" val="1726980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0"/>
            <a:ext cx="9144000" cy="2219832"/>
          </a:xfrm>
          <a:prstGeom prst="rect">
            <a:avLst/>
          </a:prstGeom>
        </p:spPr>
      </p:pic>
      <p:pic>
        <p:nvPicPr>
          <p:cNvPr id="4" name="Imagen 3"/>
          <p:cNvPicPr>
            <a:picLocks noChangeAspect="1"/>
          </p:cNvPicPr>
          <p:nvPr/>
        </p:nvPicPr>
        <p:blipFill>
          <a:blip r:embed="rId3"/>
          <a:stretch>
            <a:fillRect/>
          </a:stretch>
        </p:blipFill>
        <p:spPr>
          <a:xfrm>
            <a:off x="15632" y="2499742"/>
            <a:ext cx="9144000" cy="1882588"/>
          </a:xfrm>
          <a:prstGeom prst="rect">
            <a:avLst/>
          </a:prstGeom>
        </p:spPr>
      </p:pic>
    </p:spTree>
    <p:extLst>
      <p:ext uri="{BB962C8B-B14F-4D97-AF65-F5344CB8AC3E}">
        <p14:creationId xmlns:p14="http://schemas.microsoft.com/office/powerpoint/2010/main" val="3908545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266" y="74212"/>
            <a:ext cx="8454370" cy="5039159"/>
          </a:xfrm>
          <a:prstGeom prst="rect">
            <a:avLst/>
          </a:prstGeom>
        </p:spPr>
      </p:pic>
      <p:sp>
        <p:nvSpPr>
          <p:cNvPr id="5" name="Título 1"/>
          <p:cNvSpPr txBox="1">
            <a:spLocks/>
          </p:cNvSpPr>
          <p:nvPr/>
        </p:nvSpPr>
        <p:spPr>
          <a:xfrm rot="16200000">
            <a:off x="-1735645" y="1906074"/>
            <a:ext cx="3963042" cy="299320"/>
          </a:xfrm>
          <a:prstGeom prst="rect">
            <a:avLst/>
          </a:prstGeom>
        </p:spPr>
        <p:txBody>
          <a:bodyPr vert="horz" lIns="0" tIns="0" rIns="0" bIns="0" rtlCol="0" anchor="t" anchorCtr="0">
            <a:noAutofit/>
          </a:bodyPr>
          <a:lstStyle>
            <a:lvl1pPr algn="l" defTabSz="456850" rtl="0" eaLnBrk="1" latinLnBrk="0" hangingPunct="1">
              <a:lnSpc>
                <a:spcPts val="2429"/>
              </a:lnSpc>
              <a:spcBef>
                <a:spcPts val="576"/>
              </a:spcBef>
              <a:buNone/>
              <a:defRPr sz="2399" b="1" kern="1200">
                <a:solidFill>
                  <a:srgbClr val="DF0024"/>
                </a:solidFill>
                <a:latin typeface="+mj-lt"/>
                <a:ea typeface="+mj-ea"/>
                <a:cs typeface="Arial"/>
              </a:defRPr>
            </a:lvl1pPr>
          </a:lstStyle>
          <a:p>
            <a:pPr algn="r"/>
            <a:r>
              <a:rPr lang="en-GB" dirty="0" smtClean="0"/>
              <a:t>Lean Canvas model</a:t>
            </a:r>
            <a:endParaRPr lang="en-GB" dirty="0"/>
          </a:p>
        </p:txBody>
      </p:sp>
      <p:sp>
        <p:nvSpPr>
          <p:cNvPr id="2" name="CuadroTexto 1"/>
          <p:cNvSpPr txBox="1"/>
          <p:nvPr/>
        </p:nvSpPr>
        <p:spPr>
          <a:xfrm>
            <a:off x="683568" y="555526"/>
            <a:ext cx="1427446" cy="369332"/>
          </a:xfrm>
          <a:prstGeom prst="rect">
            <a:avLst/>
          </a:prstGeom>
          <a:solidFill>
            <a:srgbClr val="FFFF00"/>
          </a:solidFill>
          <a:ln>
            <a:solidFill>
              <a:srgbClr val="E4E36D"/>
            </a:solidFill>
          </a:ln>
        </p:spPr>
        <p:txBody>
          <a:bodyPr wrap="square" rtlCol="0">
            <a:spAutoFit/>
          </a:bodyPr>
          <a:lstStyle/>
          <a:p>
            <a:pPr algn="ctr"/>
            <a:r>
              <a:rPr lang="en-GB" sz="900" dirty="0" smtClean="0"/>
              <a:t>Am I going to be affected by pests?</a:t>
            </a:r>
            <a:endParaRPr lang="en-GB" sz="900" dirty="0"/>
          </a:p>
        </p:txBody>
      </p:sp>
      <p:sp>
        <p:nvSpPr>
          <p:cNvPr id="6" name="CuadroTexto 5"/>
          <p:cNvSpPr txBox="1"/>
          <p:nvPr/>
        </p:nvSpPr>
        <p:spPr>
          <a:xfrm>
            <a:off x="683568" y="1390768"/>
            <a:ext cx="1427446" cy="369332"/>
          </a:xfrm>
          <a:prstGeom prst="rect">
            <a:avLst/>
          </a:prstGeom>
          <a:solidFill>
            <a:srgbClr val="FFFF00"/>
          </a:solidFill>
          <a:ln>
            <a:solidFill>
              <a:srgbClr val="E4E36D"/>
            </a:solidFill>
          </a:ln>
        </p:spPr>
        <p:txBody>
          <a:bodyPr wrap="square" rtlCol="0">
            <a:spAutoFit/>
          </a:bodyPr>
          <a:lstStyle/>
          <a:p>
            <a:pPr algn="ctr"/>
            <a:r>
              <a:rPr lang="en-GB" sz="900" dirty="0" smtClean="0"/>
              <a:t>How much stock plants I need to buy?</a:t>
            </a:r>
            <a:endParaRPr lang="en-GB" sz="900" dirty="0"/>
          </a:p>
        </p:txBody>
      </p:sp>
      <p:sp>
        <p:nvSpPr>
          <p:cNvPr id="8" name="CuadroTexto 7"/>
          <p:cNvSpPr txBox="1"/>
          <p:nvPr/>
        </p:nvSpPr>
        <p:spPr>
          <a:xfrm>
            <a:off x="2384373" y="667508"/>
            <a:ext cx="1427446" cy="507831"/>
          </a:xfrm>
          <a:prstGeom prst="rect">
            <a:avLst/>
          </a:prstGeom>
          <a:solidFill>
            <a:srgbClr val="FFFF00"/>
          </a:solidFill>
          <a:ln>
            <a:solidFill>
              <a:srgbClr val="E4E36D"/>
            </a:solidFill>
          </a:ln>
        </p:spPr>
        <p:txBody>
          <a:bodyPr wrap="square" rtlCol="0">
            <a:spAutoFit/>
          </a:bodyPr>
          <a:lstStyle/>
          <a:p>
            <a:pPr algn="ctr"/>
            <a:r>
              <a:rPr lang="en-GB" sz="900" dirty="0" smtClean="0"/>
              <a:t>Climate Service: Seasonal forecast in the platform</a:t>
            </a:r>
            <a:endParaRPr lang="en-GB" sz="900" dirty="0"/>
          </a:p>
        </p:txBody>
      </p:sp>
      <p:sp>
        <p:nvSpPr>
          <p:cNvPr id="10" name="CuadroTexto 9"/>
          <p:cNvSpPr txBox="1"/>
          <p:nvPr/>
        </p:nvSpPr>
        <p:spPr>
          <a:xfrm>
            <a:off x="2399106" y="2913415"/>
            <a:ext cx="1427446" cy="369332"/>
          </a:xfrm>
          <a:prstGeom prst="rect">
            <a:avLst/>
          </a:prstGeom>
          <a:solidFill>
            <a:srgbClr val="FFFF00"/>
          </a:solidFill>
          <a:ln>
            <a:solidFill>
              <a:srgbClr val="E4E36D"/>
            </a:solidFill>
          </a:ln>
        </p:spPr>
        <p:txBody>
          <a:bodyPr wrap="square" rtlCol="0">
            <a:spAutoFit/>
          </a:bodyPr>
          <a:lstStyle/>
          <a:p>
            <a:pPr algn="ctr"/>
            <a:r>
              <a:rPr lang="en-GB" sz="900" dirty="0" smtClean="0"/>
              <a:t>Number of clients</a:t>
            </a:r>
          </a:p>
          <a:p>
            <a:pPr algn="ctr"/>
            <a:endParaRPr lang="en-GB" sz="900" dirty="0"/>
          </a:p>
        </p:txBody>
      </p:sp>
      <p:sp>
        <p:nvSpPr>
          <p:cNvPr id="11" name="CuadroTexto 10"/>
          <p:cNvSpPr txBox="1"/>
          <p:nvPr/>
        </p:nvSpPr>
        <p:spPr>
          <a:xfrm>
            <a:off x="2399106" y="2454443"/>
            <a:ext cx="1427446" cy="369332"/>
          </a:xfrm>
          <a:prstGeom prst="rect">
            <a:avLst/>
          </a:prstGeom>
          <a:solidFill>
            <a:srgbClr val="FFFF00"/>
          </a:solidFill>
          <a:ln>
            <a:solidFill>
              <a:srgbClr val="E4E36D"/>
            </a:solidFill>
          </a:ln>
        </p:spPr>
        <p:txBody>
          <a:bodyPr wrap="square" rtlCol="0">
            <a:spAutoFit/>
          </a:bodyPr>
          <a:lstStyle/>
          <a:p>
            <a:pPr algn="ctr"/>
            <a:r>
              <a:rPr lang="en-GB" sz="900" dirty="0" smtClean="0"/>
              <a:t>Money saved by your client</a:t>
            </a:r>
            <a:endParaRPr lang="en-GB" sz="900" dirty="0"/>
          </a:p>
        </p:txBody>
      </p:sp>
      <p:sp>
        <p:nvSpPr>
          <p:cNvPr id="12" name="CuadroTexto 11"/>
          <p:cNvSpPr txBox="1"/>
          <p:nvPr/>
        </p:nvSpPr>
        <p:spPr>
          <a:xfrm>
            <a:off x="683568" y="3219822"/>
            <a:ext cx="1427446" cy="369332"/>
          </a:xfrm>
          <a:prstGeom prst="rect">
            <a:avLst/>
          </a:prstGeom>
          <a:solidFill>
            <a:srgbClr val="FFFF00"/>
          </a:solidFill>
          <a:ln>
            <a:solidFill>
              <a:srgbClr val="E4E36D"/>
            </a:solidFill>
          </a:ln>
        </p:spPr>
        <p:txBody>
          <a:bodyPr wrap="square" rtlCol="0">
            <a:spAutoFit/>
          </a:bodyPr>
          <a:lstStyle/>
          <a:p>
            <a:pPr algn="ctr"/>
            <a:r>
              <a:rPr lang="en-GB" sz="900" dirty="0" smtClean="0"/>
              <a:t>Estimation from past years</a:t>
            </a:r>
            <a:endParaRPr lang="en-GB" sz="900" dirty="0"/>
          </a:p>
        </p:txBody>
      </p:sp>
      <p:sp>
        <p:nvSpPr>
          <p:cNvPr id="13" name="CuadroTexto 12"/>
          <p:cNvSpPr txBox="1"/>
          <p:nvPr/>
        </p:nvSpPr>
        <p:spPr>
          <a:xfrm>
            <a:off x="683568" y="4195427"/>
            <a:ext cx="1427446" cy="507831"/>
          </a:xfrm>
          <a:prstGeom prst="rect">
            <a:avLst/>
          </a:prstGeom>
          <a:solidFill>
            <a:srgbClr val="FFFF00"/>
          </a:solidFill>
          <a:ln>
            <a:solidFill>
              <a:srgbClr val="E4E36D"/>
            </a:solidFill>
          </a:ln>
        </p:spPr>
        <p:txBody>
          <a:bodyPr wrap="square" rtlCol="0">
            <a:spAutoFit/>
          </a:bodyPr>
          <a:lstStyle/>
          <a:p>
            <a:pPr algn="ctr"/>
            <a:r>
              <a:rPr lang="en-GB" sz="900" dirty="0" smtClean="0"/>
              <a:t>Cost of the ICT</a:t>
            </a:r>
          </a:p>
          <a:p>
            <a:pPr algn="ctr"/>
            <a:r>
              <a:rPr lang="en-GB" sz="900" dirty="0" smtClean="0"/>
              <a:t>Storage, research, upgrade…</a:t>
            </a:r>
            <a:endParaRPr lang="en-GB" sz="900" dirty="0"/>
          </a:p>
        </p:txBody>
      </p:sp>
      <p:sp>
        <p:nvSpPr>
          <p:cNvPr id="14" name="CuadroTexto 13"/>
          <p:cNvSpPr txBox="1"/>
          <p:nvPr/>
        </p:nvSpPr>
        <p:spPr>
          <a:xfrm>
            <a:off x="4008083" y="712127"/>
            <a:ext cx="1427446" cy="369332"/>
          </a:xfrm>
          <a:prstGeom prst="rect">
            <a:avLst/>
          </a:prstGeom>
          <a:solidFill>
            <a:srgbClr val="FFFF00"/>
          </a:solidFill>
          <a:ln>
            <a:solidFill>
              <a:srgbClr val="E4E36D"/>
            </a:solidFill>
          </a:ln>
        </p:spPr>
        <p:txBody>
          <a:bodyPr wrap="square" rtlCol="0">
            <a:spAutoFit/>
          </a:bodyPr>
          <a:lstStyle/>
          <a:p>
            <a:pPr algn="ctr"/>
            <a:r>
              <a:rPr lang="en-GB" sz="900" dirty="0" smtClean="0"/>
              <a:t>Friendly ICT platform</a:t>
            </a:r>
          </a:p>
          <a:p>
            <a:pPr algn="ctr"/>
            <a:endParaRPr lang="en-GB" sz="900" dirty="0"/>
          </a:p>
        </p:txBody>
      </p:sp>
      <p:sp>
        <p:nvSpPr>
          <p:cNvPr id="15" name="CuadroTexto 14"/>
          <p:cNvSpPr txBox="1"/>
          <p:nvPr/>
        </p:nvSpPr>
        <p:spPr>
          <a:xfrm>
            <a:off x="4008083" y="1221506"/>
            <a:ext cx="1427446" cy="369332"/>
          </a:xfrm>
          <a:prstGeom prst="rect">
            <a:avLst/>
          </a:prstGeom>
          <a:solidFill>
            <a:srgbClr val="FFFF00"/>
          </a:solidFill>
          <a:ln>
            <a:solidFill>
              <a:srgbClr val="E4E36D"/>
            </a:solidFill>
          </a:ln>
        </p:spPr>
        <p:txBody>
          <a:bodyPr wrap="square" rtlCol="0">
            <a:spAutoFit/>
          </a:bodyPr>
          <a:lstStyle/>
          <a:p>
            <a:pPr algn="ctr"/>
            <a:r>
              <a:rPr lang="en-GB" sz="900" dirty="0" smtClean="0"/>
              <a:t>Customizable on demand </a:t>
            </a:r>
            <a:endParaRPr lang="en-GB" sz="900" dirty="0"/>
          </a:p>
        </p:txBody>
      </p:sp>
      <p:sp>
        <p:nvSpPr>
          <p:cNvPr id="16" name="CuadroTexto 15"/>
          <p:cNvSpPr txBox="1"/>
          <p:nvPr/>
        </p:nvSpPr>
        <p:spPr>
          <a:xfrm>
            <a:off x="4035538" y="3171134"/>
            <a:ext cx="1427446" cy="507831"/>
          </a:xfrm>
          <a:prstGeom prst="rect">
            <a:avLst/>
          </a:prstGeom>
          <a:solidFill>
            <a:srgbClr val="FFFF00"/>
          </a:solidFill>
          <a:ln>
            <a:solidFill>
              <a:srgbClr val="E4E36D"/>
            </a:solidFill>
          </a:ln>
        </p:spPr>
        <p:txBody>
          <a:bodyPr wrap="square" rtlCol="0">
            <a:spAutoFit/>
          </a:bodyPr>
          <a:lstStyle/>
          <a:p>
            <a:pPr algn="ctr"/>
            <a:r>
              <a:rPr lang="en-GB" sz="900" dirty="0" smtClean="0"/>
              <a:t>“The information Age applied to your field…”</a:t>
            </a:r>
            <a:endParaRPr lang="en-GB" sz="900" dirty="0"/>
          </a:p>
        </p:txBody>
      </p:sp>
      <p:sp>
        <p:nvSpPr>
          <p:cNvPr id="17" name="CuadroTexto 16"/>
          <p:cNvSpPr txBox="1"/>
          <p:nvPr/>
        </p:nvSpPr>
        <p:spPr>
          <a:xfrm>
            <a:off x="5661094" y="2454443"/>
            <a:ext cx="1427446" cy="507831"/>
          </a:xfrm>
          <a:prstGeom prst="rect">
            <a:avLst/>
          </a:prstGeom>
          <a:solidFill>
            <a:srgbClr val="FFFF00"/>
          </a:solidFill>
          <a:ln>
            <a:solidFill>
              <a:srgbClr val="E4E36D"/>
            </a:solidFill>
          </a:ln>
        </p:spPr>
        <p:txBody>
          <a:bodyPr wrap="square" rtlCol="0">
            <a:spAutoFit/>
          </a:bodyPr>
          <a:lstStyle/>
          <a:p>
            <a:pPr algn="ctr"/>
            <a:r>
              <a:rPr lang="en-GB" sz="900" dirty="0" smtClean="0"/>
              <a:t>Visits and interviews in order to gather customer needs</a:t>
            </a:r>
            <a:endParaRPr lang="en-GB" sz="900" dirty="0"/>
          </a:p>
        </p:txBody>
      </p:sp>
      <p:sp>
        <p:nvSpPr>
          <p:cNvPr id="18" name="CuadroTexto 17"/>
          <p:cNvSpPr txBox="1"/>
          <p:nvPr/>
        </p:nvSpPr>
        <p:spPr>
          <a:xfrm>
            <a:off x="5683525" y="667508"/>
            <a:ext cx="1427446" cy="646331"/>
          </a:xfrm>
          <a:prstGeom prst="rect">
            <a:avLst/>
          </a:prstGeom>
          <a:solidFill>
            <a:srgbClr val="FFFF00"/>
          </a:solidFill>
          <a:ln>
            <a:solidFill>
              <a:srgbClr val="E4E36D"/>
            </a:solidFill>
          </a:ln>
        </p:spPr>
        <p:txBody>
          <a:bodyPr wrap="square" rtlCol="0">
            <a:spAutoFit/>
          </a:bodyPr>
          <a:lstStyle/>
          <a:p>
            <a:pPr algn="ctr"/>
            <a:r>
              <a:rPr lang="en-GB" sz="900" dirty="0" smtClean="0"/>
              <a:t>Improved and enhanced Climate </a:t>
            </a:r>
            <a:r>
              <a:rPr lang="en-GB" sz="900" dirty="0"/>
              <a:t>M</a:t>
            </a:r>
            <a:r>
              <a:rPr lang="en-GB" sz="900" dirty="0" smtClean="0"/>
              <a:t>odel</a:t>
            </a:r>
          </a:p>
          <a:p>
            <a:pPr algn="ctr"/>
            <a:endParaRPr lang="en-GB" sz="900" dirty="0"/>
          </a:p>
        </p:txBody>
      </p:sp>
      <p:sp>
        <p:nvSpPr>
          <p:cNvPr id="20" name="CuadroTexto 19"/>
          <p:cNvSpPr txBox="1"/>
          <p:nvPr/>
        </p:nvSpPr>
        <p:spPr>
          <a:xfrm>
            <a:off x="7358967" y="705145"/>
            <a:ext cx="1427446" cy="646331"/>
          </a:xfrm>
          <a:prstGeom prst="rect">
            <a:avLst/>
          </a:prstGeom>
          <a:solidFill>
            <a:srgbClr val="FFFF00"/>
          </a:solidFill>
          <a:ln>
            <a:solidFill>
              <a:srgbClr val="E4E36D"/>
            </a:solidFill>
          </a:ln>
        </p:spPr>
        <p:txBody>
          <a:bodyPr wrap="square" rtlCol="0">
            <a:spAutoFit/>
          </a:bodyPr>
          <a:lstStyle/>
          <a:p>
            <a:pPr algn="ctr"/>
            <a:r>
              <a:rPr lang="en-GB" sz="900" dirty="0" err="1" smtClean="0"/>
              <a:t>MEDGold</a:t>
            </a:r>
            <a:r>
              <a:rPr lang="en-GB" sz="900" dirty="0" smtClean="0"/>
              <a:t> users in the wine sector (SOGRAPE)</a:t>
            </a:r>
          </a:p>
          <a:p>
            <a:pPr algn="ctr"/>
            <a:endParaRPr lang="en-GB" sz="900" dirty="0"/>
          </a:p>
        </p:txBody>
      </p:sp>
      <p:sp>
        <p:nvSpPr>
          <p:cNvPr id="23" name="CuadroTexto 22"/>
          <p:cNvSpPr txBox="1"/>
          <p:nvPr/>
        </p:nvSpPr>
        <p:spPr>
          <a:xfrm>
            <a:off x="7358967" y="3240384"/>
            <a:ext cx="1427446" cy="369332"/>
          </a:xfrm>
          <a:prstGeom prst="rect">
            <a:avLst/>
          </a:prstGeom>
          <a:solidFill>
            <a:srgbClr val="FFFF00"/>
          </a:solidFill>
          <a:ln>
            <a:solidFill>
              <a:srgbClr val="E4E36D"/>
            </a:solidFill>
          </a:ln>
        </p:spPr>
        <p:txBody>
          <a:bodyPr wrap="square" rtlCol="0">
            <a:spAutoFit/>
          </a:bodyPr>
          <a:lstStyle/>
          <a:p>
            <a:pPr algn="ctr"/>
            <a:r>
              <a:rPr lang="en-GB" sz="900" dirty="0" smtClean="0"/>
              <a:t>Wine Sector</a:t>
            </a:r>
          </a:p>
          <a:p>
            <a:pPr algn="ctr"/>
            <a:endParaRPr lang="en-GB" sz="900" dirty="0"/>
          </a:p>
        </p:txBody>
      </p:sp>
      <p:sp>
        <p:nvSpPr>
          <p:cNvPr id="24" name="CuadroTexto 23"/>
          <p:cNvSpPr txBox="1"/>
          <p:nvPr/>
        </p:nvSpPr>
        <p:spPr>
          <a:xfrm>
            <a:off x="4845102" y="4241378"/>
            <a:ext cx="1427446" cy="369332"/>
          </a:xfrm>
          <a:prstGeom prst="rect">
            <a:avLst/>
          </a:prstGeom>
          <a:solidFill>
            <a:srgbClr val="FFFF00"/>
          </a:solidFill>
          <a:ln>
            <a:solidFill>
              <a:srgbClr val="E4E36D"/>
            </a:solidFill>
          </a:ln>
        </p:spPr>
        <p:txBody>
          <a:bodyPr wrap="square" rtlCol="0">
            <a:spAutoFit/>
          </a:bodyPr>
          <a:lstStyle/>
          <a:p>
            <a:pPr algn="ctr"/>
            <a:r>
              <a:rPr lang="en-GB" sz="900" dirty="0" smtClean="0"/>
              <a:t>Price paid per customer</a:t>
            </a:r>
          </a:p>
        </p:txBody>
      </p:sp>
      <p:sp>
        <p:nvSpPr>
          <p:cNvPr id="25" name="CuadroTexto 24"/>
          <p:cNvSpPr txBox="1"/>
          <p:nvPr/>
        </p:nvSpPr>
        <p:spPr>
          <a:xfrm>
            <a:off x="6429277" y="4234692"/>
            <a:ext cx="1427446" cy="369332"/>
          </a:xfrm>
          <a:prstGeom prst="rect">
            <a:avLst/>
          </a:prstGeom>
          <a:solidFill>
            <a:srgbClr val="FFFF00"/>
          </a:solidFill>
          <a:ln>
            <a:solidFill>
              <a:srgbClr val="E4E36D"/>
            </a:solidFill>
          </a:ln>
        </p:spPr>
        <p:txBody>
          <a:bodyPr wrap="square" rtlCol="0">
            <a:spAutoFit/>
          </a:bodyPr>
          <a:lstStyle/>
          <a:p>
            <a:pPr algn="ctr"/>
            <a:r>
              <a:rPr lang="en-GB" sz="900" dirty="0" smtClean="0"/>
              <a:t>Training workshops</a:t>
            </a:r>
          </a:p>
          <a:p>
            <a:pPr algn="ctr"/>
            <a:endParaRPr lang="en-GB" sz="900" dirty="0"/>
          </a:p>
        </p:txBody>
      </p:sp>
      <p:sp>
        <p:nvSpPr>
          <p:cNvPr id="26" name="CuadroTexto 25"/>
          <p:cNvSpPr txBox="1"/>
          <p:nvPr/>
        </p:nvSpPr>
        <p:spPr>
          <a:xfrm>
            <a:off x="2310008" y="4195427"/>
            <a:ext cx="1427446" cy="507831"/>
          </a:xfrm>
          <a:prstGeom prst="rect">
            <a:avLst/>
          </a:prstGeom>
          <a:solidFill>
            <a:srgbClr val="FFFF00"/>
          </a:solidFill>
          <a:ln>
            <a:solidFill>
              <a:srgbClr val="E4E36D"/>
            </a:solidFill>
          </a:ln>
        </p:spPr>
        <p:txBody>
          <a:bodyPr wrap="square" rtlCol="0">
            <a:spAutoFit/>
          </a:bodyPr>
          <a:lstStyle/>
          <a:p>
            <a:pPr algn="ctr"/>
            <a:r>
              <a:rPr lang="en-GB" sz="900" dirty="0" smtClean="0"/>
              <a:t>Cost of the marketing (finding new clients)</a:t>
            </a:r>
            <a:endParaRPr lang="en-GB" sz="900" dirty="0"/>
          </a:p>
        </p:txBody>
      </p:sp>
      <p:sp>
        <p:nvSpPr>
          <p:cNvPr id="27" name="CuadroTexto 26"/>
          <p:cNvSpPr txBox="1"/>
          <p:nvPr/>
        </p:nvSpPr>
        <p:spPr>
          <a:xfrm>
            <a:off x="683568" y="973147"/>
            <a:ext cx="1427446" cy="369332"/>
          </a:xfrm>
          <a:prstGeom prst="rect">
            <a:avLst/>
          </a:prstGeom>
          <a:solidFill>
            <a:srgbClr val="FFFF00"/>
          </a:solidFill>
          <a:ln>
            <a:solidFill>
              <a:srgbClr val="E4E36D"/>
            </a:solidFill>
          </a:ln>
        </p:spPr>
        <p:txBody>
          <a:bodyPr wrap="square" rtlCol="0">
            <a:spAutoFit/>
          </a:bodyPr>
          <a:lstStyle/>
          <a:p>
            <a:pPr algn="ctr"/>
            <a:r>
              <a:rPr lang="en-GB" sz="900" dirty="0" smtClean="0"/>
              <a:t>Is this spring going to be rainy or warm?</a:t>
            </a:r>
            <a:endParaRPr lang="en-GB" sz="900" dirty="0"/>
          </a:p>
        </p:txBody>
      </p:sp>
    </p:spTree>
    <p:extLst>
      <p:ext uri="{BB962C8B-B14F-4D97-AF65-F5344CB8AC3E}">
        <p14:creationId xmlns:p14="http://schemas.microsoft.com/office/powerpoint/2010/main" val="198933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963064" y="1779662"/>
            <a:ext cx="6156176" cy="3520070"/>
          </a:xfrm>
          <a:prstGeom prst="rect">
            <a:avLst/>
          </a:prstGeom>
        </p:spPr>
      </p:pic>
      <p:pic>
        <p:nvPicPr>
          <p:cNvPr id="3" name="Imagen 2"/>
          <p:cNvPicPr>
            <a:picLocks noChangeAspect="1"/>
          </p:cNvPicPr>
          <p:nvPr/>
        </p:nvPicPr>
        <p:blipFill>
          <a:blip r:embed="rId3"/>
          <a:stretch>
            <a:fillRect/>
          </a:stretch>
        </p:blipFill>
        <p:spPr>
          <a:xfrm>
            <a:off x="107504" y="96065"/>
            <a:ext cx="6572269" cy="1737128"/>
          </a:xfrm>
          <a:prstGeom prst="rect">
            <a:avLst/>
          </a:prstGeom>
        </p:spPr>
      </p:pic>
      <p:sp>
        <p:nvSpPr>
          <p:cNvPr id="6" name="Rectángulo 5"/>
          <p:cNvSpPr/>
          <p:nvPr/>
        </p:nvSpPr>
        <p:spPr>
          <a:xfrm>
            <a:off x="107504" y="1923678"/>
            <a:ext cx="2855560" cy="3046988"/>
          </a:xfrm>
          <a:prstGeom prst="rect">
            <a:avLst/>
          </a:prstGeom>
        </p:spPr>
        <p:txBody>
          <a:bodyPr wrap="square">
            <a:spAutoFit/>
          </a:bodyPr>
          <a:lstStyle/>
          <a:p>
            <a:r>
              <a:rPr lang="en-US" sz="1200" dirty="0"/>
              <a:t>First, select the "Long-term Projections" timescale. </a:t>
            </a:r>
            <a:endParaRPr lang="en-US" sz="1200" dirty="0" smtClean="0"/>
          </a:p>
          <a:p>
            <a:endParaRPr lang="en-US" sz="1200" dirty="0"/>
          </a:p>
          <a:p>
            <a:r>
              <a:rPr lang="en-US" sz="1200" dirty="0" smtClean="0"/>
              <a:t>In </a:t>
            </a:r>
            <a:r>
              <a:rPr lang="en-US" sz="1200" dirty="0"/>
              <a:t>the location box, type in the name of the closest village to the vineyard Select the growing season temperature (GST) from the bioclimatic indicators. </a:t>
            </a:r>
            <a:endParaRPr lang="en-US" sz="1200" dirty="0" smtClean="0"/>
          </a:p>
          <a:p>
            <a:endParaRPr lang="en-US" sz="1200" dirty="0"/>
          </a:p>
          <a:p>
            <a:r>
              <a:rPr lang="en-US" sz="1200" dirty="0" smtClean="0"/>
              <a:t>Then</a:t>
            </a:r>
            <a:r>
              <a:rPr lang="en-US" sz="1200" dirty="0"/>
              <a:t>, select the time frame for which to see future temperatures (e.g. 2031-2060) </a:t>
            </a:r>
            <a:endParaRPr lang="en-US" sz="1200" dirty="0" smtClean="0"/>
          </a:p>
          <a:p>
            <a:endParaRPr lang="en-US" sz="1200" dirty="0"/>
          </a:p>
          <a:p>
            <a:r>
              <a:rPr lang="en-US" sz="1200" dirty="0" smtClean="0"/>
              <a:t>Finally</a:t>
            </a:r>
            <a:r>
              <a:rPr lang="en-US" sz="1200" dirty="0"/>
              <a:t>, choose an emission scenario (e.g. intermediate greenhouse gas emissions) </a:t>
            </a:r>
            <a:endParaRPr lang="en-GB" sz="1200" dirty="0"/>
          </a:p>
        </p:txBody>
      </p:sp>
    </p:spTree>
    <p:extLst>
      <p:ext uri="{BB962C8B-B14F-4D97-AF65-F5344CB8AC3E}">
        <p14:creationId xmlns:p14="http://schemas.microsoft.com/office/powerpoint/2010/main" val="1345384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963064" y="1779662"/>
            <a:ext cx="6156176" cy="3520070"/>
          </a:xfrm>
          <a:prstGeom prst="rect">
            <a:avLst/>
          </a:prstGeom>
        </p:spPr>
      </p:pic>
      <p:pic>
        <p:nvPicPr>
          <p:cNvPr id="3" name="Imagen 2"/>
          <p:cNvPicPr>
            <a:picLocks noChangeAspect="1"/>
          </p:cNvPicPr>
          <p:nvPr/>
        </p:nvPicPr>
        <p:blipFill>
          <a:blip r:embed="rId3"/>
          <a:stretch>
            <a:fillRect/>
          </a:stretch>
        </p:blipFill>
        <p:spPr>
          <a:xfrm>
            <a:off x="107504" y="96065"/>
            <a:ext cx="6572269" cy="1737128"/>
          </a:xfrm>
          <a:prstGeom prst="rect">
            <a:avLst/>
          </a:prstGeom>
        </p:spPr>
      </p:pic>
      <p:sp>
        <p:nvSpPr>
          <p:cNvPr id="5" name="Rectángulo 4"/>
          <p:cNvSpPr/>
          <p:nvPr/>
        </p:nvSpPr>
        <p:spPr>
          <a:xfrm>
            <a:off x="101020" y="2085629"/>
            <a:ext cx="2862044" cy="2893100"/>
          </a:xfrm>
          <a:prstGeom prst="rect">
            <a:avLst/>
          </a:prstGeom>
        </p:spPr>
        <p:txBody>
          <a:bodyPr wrap="square">
            <a:spAutoFit/>
          </a:bodyPr>
          <a:lstStyle/>
          <a:p>
            <a:r>
              <a:rPr lang="en-US" sz="1400" dirty="0"/>
              <a:t>In this situation, the average growing season temperature in the area is expected to be above 20 degrees Celsius, which is outside the range of your grape variety. You can export the data from the map as a .csv table and use Excel to find other geographical areas with more suitable temperatures to produce your top-selling wine in the future.</a:t>
            </a:r>
            <a:endParaRPr lang="en-GB" sz="1400" dirty="0"/>
          </a:p>
        </p:txBody>
      </p:sp>
    </p:spTree>
    <p:extLst>
      <p:ext uri="{BB962C8B-B14F-4D97-AF65-F5344CB8AC3E}">
        <p14:creationId xmlns:p14="http://schemas.microsoft.com/office/powerpoint/2010/main" val="1003708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266" y="74212"/>
            <a:ext cx="8454370" cy="5039159"/>
          </a:xfrm>
          <a:prstGeom prst="rect">
            <a:avLst/>
          </a:prstGeom>
        </p:spPr>
      </p:pic>
      <p:sp>
        <p:nvSpPr>
          <p:cNvPr id="5" name="Título 1"/>
          <p:cNvSpPr txBox="1">
            <a:spLocks/>
          </p:cNvSpPr>
          <p:nvPr/>
        </p:nvSpPr>
        <p:spPr>
          <a:xfrm rot="16200000">
            <a:off x="-1735645" y="1906074"/>
            <a:ext cx="3963042" cy="299320"/>
          </a:xfrm>
          <a:prstGeom prst="rect">
            <a:avLst/>
          </a:prstGeom>
        </p:spPr>
        <p:txBody>
          <a:bodyPr vert="horz" lIns="0" tIns="0" rIns="0" bIns="0" rtlCol="0" anchor="t" anchorCtr="0">
            <a:noAutofit/>
          </a:bodyPr>
          <a:lstStyle>
            <a:lvl1pPr algn="l" defTabSz="456850" rtl="0" eaLnBrk="1" latinLnBrk="0" hangingPunct="1">
              <a:lnSpc>
                <a:spcPts val="2429"/>
              </a:lnSpc>
              <a:spcBef>
                <a:spcPts val="576"/>
              </a:spcBef>
              <a:buNone/>
              <a:defRPr sz="2399" b="1" kern="1200">
                <a:solidFill>
                  <a:srgbClr val="DF0024"/>
                </a:solidFill>
                <a:latin typeface="+mj-lt"/>
                <a:ea typeface="+mj-ea"/>
                <a:cs typeface="Arial"/>
              </a:defRPr>
            </a:lvl1pPr>
          </a:lstStyle>
          <a:p>
            <a:pPr algn="r"/>
            <a:r>
              <a:rPr lang="en-GB" dirty="0" smtClean="0"/>
              <a:t>Lean Canvas model</a:t>
            </a:r>
            <a:endParaRPr lang="en-GB" dirty="0"/>
          </a:p>
        </p:txBody>
      </p:sp>
    </p:spTree>
    <p:extLst>
      <p:ext uri="{BB962C8B-B14F-4D97-AF65-F5344CB8AC3E}">
        <p14:creationId xmlns:p14="http://schemas.microsoft.com/office/powerpoint/2010/main" val="4193050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0060" y="325329"/>
            <a:ext cx="5084028" cy="646221"/>
          </a:xfrm>
        </p:spPr>
        <p:txBody>
          <a:bodyPr/>
          <a:lstStyle/>
          <a:p>
            <a:pPr marL="260985">
              <a:spcBef>
                <a:spcPts val="500"/>
              </a:spcBef>
              <a:tabLst>
                <a:tab pos="427355" algn="l"/>
              </a:tabLst>
            </a:pPr>
            <a:r>
              <a:rPr lang="en-GB" sz="2400" spc="-65" dirty="0" smtClean="0">
                <a:latin typeface="Trebuchet MS"/>
                <a:cs typeface="Trebuchet MS"/>
              </a:rPr>
              <a:t>Prototype</a:t>
            </a:r>
            <a:r>
              <a:rPr lang="en-GB" sz="2400" spc="-65" dirty="0">
                <a:latin typeface="Trebuchet MS"/>
                <a:cs typeface="Trebuchet MS"/>
              </a:rPr>
              <a:t>		</a:t>
            </a:r>
          </a:p>
        </p:txBody>
      </p:sp>
    </p:spTree>
    <p:extLst>
      <p:ext uri="{BB962C8B-B14F-4D97-AF65-F5344CB8AC3E}">
        <p14:creationId xmlns:p14="http://schemas.microsoft.com/office/powerpoint/2010/main" val="384689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sz="2400" spc="-65" dirty="0">
                <a:latin typeface="Trebuchet MS"/>
                <a:cs typeface="Trebuchet MS"/>
              </a:rPr>
              <a:t>Business Context				</a:t>
            </a:r>
            <a:endParaRPr lang="en-GB" dirty="0"/>
          </a:p>
        </p:txBody>
      </p:sp>
    </p:spTree>
    <p:extLst>
      <p:ext uri="{BB962C8B-B14F-4D97-AF65-F5344CB8AC3E}">
        <p14:creationId xmlns:p14="http://schemas.microsoft.com/office/powerpoint/2010/main" val="3361119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p:cNvPicPr>
          <p:nvPr/>
        </p:nvPicPr>
        <p:blipFill>
          <a:blip r:embed="rId2"/>
          <a:stretch>
            <a:fillRect/>
          </a:stretch>
        </p:blipFill>
        <p:spPr>
          <a:xfrm>
            <a:off x="1259632" y="0"/>
            <a:ext cx="6624736" cy="5358643"/>
          </a:xfrm>
          <a:prstGeom prst="rect">
            <a:avLst/>
          </a:prstGeom>
        </p:spPr>
      </p:pic>
      <p:grpSp>
        <p:nvGrpSpPr>
          <p:cNvPr id="7" name="Grupo 6"/>
          <p:cNvGrpSpPr/>
          <p:nvPr/>
        </p:nvGrpSpPr>
        <p:grpSpPr>
          <a:xfrm>
            <a:off x="4932040" y="865095"/>
            <a:ext cx="1238632" cy="1258653"/>
            <a:chOff x="4845536" y="915566"/>
            <a:chExt cx="1238632" cy="1195734"/>
          </a:xfrm>
        </p:grpSpPr>
        <p:sp>
          <p:nvSpPr>
            <p:cNvPr id="4" name="Rectángulo 3"/>
            <p:cNvSpPr/>
            <p:nvPr/>
          </p:nvSpPr>
          <p:spPr>
            <a:xfrm>
              <a:off x="4845536" y="959172"/>
              <a:ext cx="1008112" cy="1152128"/>
            </a:xfrm>
            <a:prstGeom prst="rect">
              <a:avLst/>
            </a:prstGeom>
            <a:noFill/>
            <a:ln w="76200"/>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6" name="CuadroTexto 5"/>
            <p:cNvSpPr txBox="1"/>
            <p:nvPr/>
          </p:nvSpPr>
          <p:spPr>
            <a:xfrm>
              <a:off x="4932040" y="915566"/>
              <a:ext cx="1152128" cy="400110"/>
            </a:xfrm>
            <a:prstGeom prst="rect">
              <a:avLst/>
            </a:prstGeom>
            <a:noFill/>
          </p:spPr>
          <p:txBody>
            <a:bodyPr wrap="square" rtlCol="0">
              <a:spAutoFit/>
            </a:bodyPr>
            <a:lstStyle/>
            <a:p>
              <a:r>
                <a:rPr lang="en-GB" sz="2000" b="1" dirty="0" smtClean="0"/>
                <a:t>MVP</a:t>
              </a:r>
              <a:endParaRPr lang="en-GB" sz="2000" b="1" dirty="0"/>
            </a:p>
          </p:txBody>
        </p:sp>
      </p:grpSp>
    </p:spTree>
    <p:extLst>
      <p:ext uri="{BB962C8B-B14F-4D97-AF65-F5344CB8AC3E}">
        <p14:creationId xmlns:p14="http://schemas.microsoft.com/office/powerpoint/2010/main" val="681712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Marcador de texto 102">
            <a:extLst>
              <a:ext uri="{FF2B5EF4-FFF2-40B4-BE49-F238E27FC236}">
                <a16:creationId xmlns="" xmlns:a16="http://schemas.microsoft.com/office/drawing/2014/main" id="{2A174C08-C39D-402A-BFC9-86BF2EDAE187}"/>
              </a:ext>
            </a:extLst>
          </p:cNvPr>
          <p:cNvSpPr>
            <a:spLocks noGrp="1"/>
          </p:cNvSpPr>
          <p:nvPr>
            <p:ph type="body" sz="quarter" idx="16"/>
          </p:nvPr>
        </p:nvSpPr>
        <p:spPr>
          <a:xfrm>
            <a:off x="500146" y="1635646"/>
            <a:ext cx="8039666" cy="3114450"/>
          </a:xfrm>
        </p:spPr>
        <p:txBody>
          <a:bodyPr/>
          <a:lstStyle/>
          <a:p>
            <a:pPr algn="ctr"/>
            <a:r>
              <a:rPr lang="en-GB" sz="3600" dirty="0" smtClean="0"/>
              <a:t>Let’s define a </a:t>
            </a:r>
            <a:r>
              <a:rPr lang="en-GB" sz="3600" b="0" strike="sngStrike" dirty="0" smtClean="0"/>
              <a:t>prototype</a:t>
            </a:r>
            <a:r>
              <a:rPr lang="en-GB" sz="3600" dirty="0" smtClean="0"/>
              <a:t> MVP</a:t>
            </a:r>
          </a:p>
          <a:p>
            <a:endParaRPr lang="en-GB" sz="2800" dirty="0" smtClean="0"/>
          </a:p>
        </p:txBody>
      </p:sp>
    </p:spTree>
    <p:extLst>
      <p:ext uri="{BB962C8B-B14F-4D97-AF65-F5344CB8AC3E}">
        <p14:creationId xmlns:p14="http://schemas.microsoft.com/office/powerpoint/2010/main" val="428329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5582" y="0"/>
            <a:ext cx="5832835" cy="5143500"/>
          </a:xfrm>
          <a:prstGeom prst="rect">
            <a:avLst/>
          </a:prstGeom>
        </p:spPr>
      </p:pic>
    </p:spTree>
    <p:extLst>
      <p:ext uri="{BB962C8B-B14F-4D97-AF65-F5344CB8AC3E}">
        <p14:creationId xmlns:p14="http://schemas.microsoft.com/office/powerpoint/2010/main" val="2653741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ipse 2"/>
          <p:cNvSpPr/>
          <p:nvPr/>
        </p:nvSpPr>
        <p:spPr>
          <a:xfrm>
            <a:off x="1880084" y="881648"/>
            <a:ext cx="3267980" cy="3310830"/>
          </a:xfrm>
          <a:prstGeom prst="ellipse">
            <a:avLst/>
          </a:prstGeom>
          <a:solidFill>
            <a:srgbClr val="00B0F0">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b="1" dirty="0" smtClean="0"/>
              <a:t>MINIMUM  </a:t>
            </a:r>
            <a:endParaRPr lang="en-GB" b="1" dirty="0"/>
          </a:p>
        </p:txBody>
      </p:sp>
      <p:sp>
        <p:nvSpPr>
          <p:cNvPr id="4" name="Elipse 3"/>
          <p:cNvSpPr/>
          <p:nvPr/>
        </p:nvSpPr>
        <p:spPr>
          <a:xfrm>
            <a:off x="4184340" y="953250"/>
            <a:ext cx="3267980" cy="3310830"/>
          </a:xfrm>
          <a:prstGeom prst="ellipse">
            <a:avLst/>
          </a:prstGeom>
          <a:solidFill>
            <a:srgbClr val="FFFF00">
              <a:alpha val="6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           </a:t>
            </a:r>
            <a:r>
              <a:rPr lang="en-GB" b="1" dirty="0" smtClean="0">
                <a:solidFill>
                  <a:schemeClr val="tx1"/>
                </a:solidFill>
              </a:rPr>
              <a:t>VIABLE</a:t>
            </a:r>
            <a:endParaRPr lang="en-GB" b="1" dirty="0">
              <a:solidFill>
                <a:schemeClr val="tx1"/>
              </a:solidFill>
            </a:endParaRPr>
          </a:p>
        </p:txBody>
      </p:sp>
      <p:sp>
        <p:nvSpPr>
          <p:cNvPr id="6" name="Flecha abajo 5"/>
          <p:cNvSpPr/>
          <p:nvPr/>
        </p:nvSpPr>
        <p:spPr>
          <a:xfrm>
            <a:off x="4499992" y="771550"/>
            <a:ext cx="432048" cy="1584176"/>
          </a:xfrm>
          <a:prstGeom prst="downArrow">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Flecha abajo 6"/>
          <p:cNvSpPr/>
          <p:nvPr/>
        </p:nvSpPr>
        <p:spPr>
          <a:xfrm rot="10800000">
            <a:off x="6210044" y="2859782"/>
            <a:ext cx="432048" cy="1584176"/>
          </a:xfrm>
          <a:prstGeom prst="downArrow">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Flecha abajo 7"/>
          <p:cNvSpPr/>
          <p:nvPr/>
        </p:nvSpPr>
        <p:spPr>
          <a:xfrm rot="10800000">
            <a:off x="2455363" y="2718400"/>
            <a:ext cx="432048" cy="1584176"/>
          </a:xfrm>
          <a:prstGeom prst="downArrow">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CuadroTexto 8"/>
          <p:cNvSpPr txBox="1"/>
          <p:nvPr/>
        </p:nvSpPr>
        <p:spPr>
          <a:xfrm>
            <a:off x="3058190" y="53211"/>
            <a:ext cx="3315651" cy="646331"/>
          </a:xfrm>
          <a:prstGeom prst="rect">
            <a:avLst/>
          </a:prstGeom>
          <a:noFill/>
        </p:spPr>
        <p:txBody>
          <a:bodyPr wrap="none" rtlCol="0">
            <a:spAutoFit/>
          </a:bodyPr>
          <a:lstStyle/>
          <a:p>
            <a:pPr algn="ctr"/>
            <a:r>
              <a:rPr lang="en-GB" b="1" u="sng" dirty="0" smtClean="0"/>
              <a:t>Minimum + Viable</a:t>
            </a:r>
          </a:p>
          <a:p>
            <a:pPr algn="ctr"/>
            <a:r>
              <a:rPr lang="en-GB" dirty="0" smtClean="0"/>
              <a:t>Good Product for Start-ups</a:t>
            </a:r>
            <a:endParaRPr lang="en-GB" dirty="0"/>
          </a:p>
        </p:txBody>
      </p:sp>
      <p:sp>
        <p:nvSpPr>
          <p:cNvPr id="10" name="CuadroTexto 9"/>
          <p:cNvSpPr txBox="1"/>
          <p:nvPr/>
        </p:nvSpPr>
        <p:spPr>
          <a:xfrm>
            <a:off x="1051428" y="4252280"/>
            <a:ext cx="2599601" cy="646331"/>
          </a:xfrm>
          <a:prstGeom prst="rect">
            <a:avLst/>
          </a:prstGeom>
          <a:noFill/>
        </p:spPr>
        <p:txBody>
          <a:bodyPr wrap="square" rtlCol="0">
            <a:spAutoFit/>
          </a:bodyPr>
          <a:lstStyle/>
          <a:p>
            <a:pPr algn="ctr"/>
            <a:r>
              <a:rPr lang="en-GB" dirty="0" smtClean="0"/>
              <a:t>Products that nobody wants to use</a:t>
            </a:r>
            <a:endParaRPr lang="en-GB" dirty="0"/>
          </a:p>
        </p:txBody>
      </p:sp>
      <p:sp>
        <p:nvSpPr>
          <p:cNvPr id="11" name="CuadroTexto 10"/>
          <p:cNvSpPr txBox="1"/>
          <p:nvPr/>
        </p:nvSpPr>
        <p:spPr>
          <a:xfrm>
            <a:off x="6511388" y="4017036"/>
            <a:ext cx="2599601" cy="923330"/>
          </a:xfrm>
          <a:prstGeom prst="rect">
            <a:avLst/>
          </a:prstGeom>
          <a:noFill/>
        </p:spPr>
        <p:txBody>
          <a:bodyPr wrap="square" rtlCol="0">
            <a:spAutoFit/>
          </a:bodyPr>
          <a:lstStyle/>
          <a:p>
            <a:pPr algn="ctr"/>
            <a:r>
              <a:rPr lang="en-GB" dirty="0" smtClean="0"/>
              <a:t>Products built by companies better-financed than you</a:t>
            </a:r>
            <a:endParaRPr lang="en-GB" dirty="0"/>
          </a:p>
        </p:txBody>
      </p:sp>
    </p:spTree>
    <p:extLst>
      <p:ext uri="{BB962C8B-B14F-4D97-AF65-F5344CB8AC3E}">
        <p14:creationId xmlns:p14="http://schemas.microsoft.com/office/powerpoint/2010/main" val="2198917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8520" y="-164554"/>
            <a:ext cx="9433048" cy="5472608"/>
          </a:xfrm>
          <a:prstGeom prst="rect">
            <a:avLst/>
          </a:prstGeom>
          <a:solidFill>
            <a:srgbClr val="EAEB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1537" y="-144660"/>
            <a:ext cx="6872934" cy="5383797"/>
          </a:xfrm>
          <a:prstGeom prst="rect">
            <a:avLst/>
          </a:prstGeom>
        </p:spPr>
      </p:pic>
    </p:spTree>
    <p:extLst>
      <p:ext uri="{BB962C8B-B14F-4D97-AF65-F5344CB8AC3E}">
        <p14:creationId xmlns:p14="http://schemas.microsoft.com/office/powerpoint/2010/main" val="2082690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GB"/>
          </a:p>
        </p:txBody>
      </p:sp>
      <p:sp>
        <p:nvSpPr>
          <p:cNvPr id="3" name="Marcador de texto 2"/>
          <p:cNvSpPr>
            <a:spLocks noGrp="1"/>
          </p:cNvSpPr>
          <p:nvPr>
            <p:ph type="body" sz="quarter" idx="10"/>
          </p:nvPr>
        </p:nvSpPr>
        <p:spPr/>
        <p:txBody>
          <a:bodyPr/>
          <a:lstStyle/>
          <a:p>
            <a:r>
              <a:rPr lang="en-GB" dirty="0" smtClean="0"/>
              <a:t>THANKS!!!</a:t>
            </a:r>
            <a:endParaRPr lang="en-GB" dirty="0"/>
          </a:p>
        </p:txBody>
      </p:sp>
      <p:sp>
        <p:nvSpPr>
          <p:cNvPr id="4" name="Marcador de texto 3"/>
          <p:cNvSpPr>
            <a:spLocks noGrp="1"/>
          </p:cNvSpPr>
          <p:nvPr>
            <p:ph type="body" sz="quarter" idx="11"/>
          </p:nvPr>
        </p:nvSpPr>
        <p:spPr>
          <a:xfrm>
            <a:off x="285750" y="2716212"/>
            <a:ext cx="3854202" cy="935657"/>
          </a:xfrm>
        </p:spPr>
        <p:txBody>
          <a:bodyPr/>
          <a:lstStyle/>
          <a:p>
            <a:r>
              <a:rPr lang="en-GB" dirty="0" smtClean="0"/>
              <a:t>Antonio Tabasco / </a:t>
            </a:r>
          </a:p>
          <a:p>
            <a:r>
              <a:rPr lang="en-GB" dirty="0" smtClean="0"/>
              <a:t>GMV </a:t>
            </a:r>
            <a:r>
              <a:rPr lang="en-GB" dirty="0" smtClean="0"/>
              <a:t>Remote Sensing and Geospatial Services  </a:t>
            </a:r>
            <a:r>
              <a:rPr lang="en-GB" dirty="0" smtClean="0"/>
              <a:t>Division manager</a:t>
            </a:r>
            <a:endParaRPr lang="en-GB" dirty="0"/>
          </a:p>
        </p:txBody>
      </p:sp>
    </p:spTree>
    <p:extLst>
      <p:ext uri="{BB962C8B-B14F-4D97-AF65-F5344CB8AC3E}">
        <p14:creationId xmlns:p14="http://schemas.microsoft.com/office/powerpoint/2010/main" val="1788850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ítulo 17">
            <a:extLst>
              <a:ext uri="{FF2B5EF4-FFF2-40B4-BE49-F238E27FC236}">
                <a16:creationId xmlns="" xmlns:a16="http://schemas.microsoft.com/office/drawing/2014/main" id="{2F45FB8C-60DB-4066-9464-ADB06C95204A}"/>
              </a:ext>
            </a:extLst>
          </p:cNvPr>
          <p:cNvSpPr>
            <a:spLocks noGrp="1"/>
          </p:cNvSpPr>
          <p:nvPr>
            <p:ph type="title"/>
          </p:nvPr>
        </p:nvSpPr>
        <p:spPr/>
        <p:txBody>
          <a:bodyPr/>
          <a:lstStyle/>
          <a:p>
            <a:r>
              <a:rPr lang="en-US" dirty="0" smtClean="0"/>
              <a:t>Why a plan?</a:t>
            </a:r>
            <a:endParaRPr lang="en-US" dirty="0"/>
          </a:p>
        </p:txBody>
      </p:sp>
      <p:sp>
        <p:nvSpPr>
          <p:cNvPr id="103" name="Marcador de texto 102">
            <a:extLst>
              <a:ext uri="{FF2B5EF4-FFF2-40B4-BE49-F238E27FC236}">
                <a16:creationId xmlns="" xmlns:a16="http://schemas.microsoft.com/office/drawing/2014/main" id="{2A174C08-C39D-402A-BFC9-86BF2EDAE187}"/>
              </a:ext>
            </a:extLst>
          </p:cNvPr>
          <p:cNvSpPr>
            <a:spLocks noGrp="1"/>
          </p:cNvSpPr>
          <p:nvPr>
            <p:ph type="body" sz="quarter" idx="16"/>
          </p:nvPr>
        </p:nvSpPr>
        <p:spPr>
          <a:xfrm>
            <a:off x="500146" y="1635646"/>
            <a:ext cx="8039666" cy="3114450"/>
          </a:xfrm>
        </p:spPr>
        <p:txBody>
          <a:bodyPr/>
          <a:lstStyle/>
          <a:p>
            <a:pPr algn="ctr"/>
            <a:r>
              <a:rPr lang="en-GB" sz="3200" dirty="0" smtClean="0"/>
              <a:t>It’s better to have a BAD plan…</a:t>
            </a:r>
          </a:p>
          <a:p>
            <a:endParaRPr lang="en-GB" sz="2800" dirty="0" smtClean="0"/>
          </a:p>
        </p:txBody>
      </p:sp>
    </p:spTree>
    <p:extLst>
      <p:ext uri="{BB962C8B-B14F-4D97-AF65-F5344CB8AC3E}">
        <p14:creationId xmlns:p14="http://schemas.microsoft.com/office/powerpoint/2010/main" val="1934382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ítulo 17">
            <a:extLst>
              <a:ext uri="{FF2B5EF4-FFF2-40B4-BE49-F238E27FC236}">
                <a16:creationId xmlns="" xmlns:a16="http://schemas.microsoft.com/office/drawing/2014/main" id="{2F45FB8C-60DB-4066-9464-ADB06C95204A}"/>
              </a:ext>
            </a:extLst>
          </p:cNvPr>
          <p:cNvSpPr>
            <a:spLocks noGrp="1"/>
          </p:cNvSpPr>
          <p:nvPr>
            <p:ph type="title"/>
          </p:nvPr>
        </p:nvSpPr>
        <p:spPr/>
        <p:txBody>
          <a:bodyPr/>
          <a:lstStyle/>
          <a:p>
            <a:r>
              <a:rPr lang="en-US" dirty="0" smtClean="0"/>
              <a:t>Why a plan?</a:t>
            </a:r>
            <a:endParaRPr lang="en-US" dirty="0"/>
          </a:p>
        </p:txBody>
      </p:sp>
      <p:sp>
        <p:nvSpPr>
          <p:cNvPr id="103" name="Marcador de texto 102">
            <a:extLst>
              <a:ext uri="{FF2B5EF4-FFF2-40B4-BE49-F238E27FC236}">
                <a16:creationId xmlns="" xmlns:a16="http://schemas.microsoft.com/office/drawing/2014/main" id="{2A174C08-C39D-402A-BFC9-86BF2EDAE187}"/>
              </a:ext>
            </a:extLst>
          </p:cNvPr>
          <p:cNvSpPr>
            <a:spLocks noGrp="1"/>
          </p:cNvSpPr>
          <p:nvPr>
            <p:ph type="body" sz="quarter" idx="16"/>
          </p:nvPr>
        </p:nvSpPr>
        <p:spPr>
          <a:xfrm>
            <a:off x="500146" y="1635646"/>
            <a:ext cx="8039666" cy="3114450"/>
          </a:xfrm>
        </p:spPr>
        <p:txBody>
          <a:bodyPr/>
          <a:lstStyle/>
          <a:p>
            <a:pPr algn="ctr"/>
            <a:r>
              <a:rPr lang="en-GB" sz="3600" dirty="0" smtClean="0"/>
              <a:t>… than </a:t>
            </a:r>
            <a:r>
              <a:rPr lang="en-GB" sz="3600" dirty="0" smtClean="0"/>
              <a:t>nothing</a:t>
            </a:r>
            <a:endParaRPr lang="en-GB" sz="3600" dirty="0" smtClean="0"/>
          </a:p>
          <a:p>
            <a:endParaRPr lang="en-GB" sz="2800" dirty="0" smtClean="0"/>
          </a:p>
        </p:txBody>
      </p:sp>
    </p:spTree>
    <p:extLst>
      <p:ext uri="{BB962C8B-B14F-4D97-AF65-F5344CB8AC3E}">
        <p14:creationId xmlns:p14="http://schemas.microsoft.com/office/powerpoint/2010/main" val="2787791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ítulo 17">
            <a:extLst>
              <a:ext uri="{FF2B5EF4-FFF2-40B4-BE49-F238E27FC236}">
                <a16:creationId xmlns="" xmlns:a16="http://schemas.microsoft.com/office/drawing/2014/main" id="{2F45FB8C-60DB-4066-9464-ADB06C95204A}"/>
              </a:ext>
            </a:extLst>
          </p:cNvPr>
          <p:cNvSpPr>
            <a:spLocks noGrp="1"/>
          </p:cNvSpPr>
          <p:nvPr>
            <p:ph type="title"/>
          </p:nvPr>
        </p:nvSpPr>
        <p:spPr/>
        <p:txBody>
          <a:bodyPr/>
          <a:lstStyle/>
          <a:p>
            <a:r>
              <a:rPr lang="en-US" dirty="0" smtClean="0"/>
              <a:t>What THE goal?</a:t>
            </a:r>
            <a:endParaRPr lang="en-US" dirty="0"/>
          </a:p>
        </p:txBody>
      </p:sp>
      <p:sp>
        <p:nvSpPr>
          <p:cNvPr id="103" name="Marcador de texto 102">
            <a:extLst>
              <a:ext uri="{FF2B5EF4-FFF2-40B4-BE49-F238E27FC236}">
                <a16:creationId xmlns="" xmlns:a16="http://schemas.microsoft.com/office/drawing/2014/main" id="{2A174C08-C39D-402A-BFC9-86BF2EDAE187}"/>
              </a:ext>
            </a:extLst>
          </p:cNvPr>
          <p:cNvSpPr>
            <a:spLocks noGrp="1"/>
          </p:cNvSpPr>
          <p:nvPr>
            <p:ph type="body" sz="quarter" idx="16"/>
          </p:nvPr>
        </p:nvSpPr>
        <p:spPr>
          <a:xfrm>
            <a:off x="500146" y="1635646"/>
            <a:ext cx="8039666" cy="3114450"/>
          </a:xfrm>
        </p:spPr>
        <p:txBody>
          <a:bodyPr/>
          <a:lstStyle/>
          <a:p>
            <a:pPr algn="ctr"/>
            <a:r>
              <a:rPr lang="en-GB" sz="3600" dirty="0" smtClean="0"/>
              <a:t>GOAL</a:t>
            </a:r>
          </a:p>
          <a:p>
            <a:endParaRPr lang="en-GB" sz="2800" dirty="0" smtClean="0"/>
          </a:p>
        </p:txBody>
      </p:sp>
      <p:sp>
        <p:nvSpPr>
          <p:cNvPr id="2" name="Flecha derecha 1"/>
          <p:cNvSpPr/>
          <p:nvPr/>
        </p:nvSpPr>
        <p:spPr>
          <a:xfrm>
            <a:off x="1475656" y="2362572"/>
            <a:ext cx="2840914" cy="2160240"/>
          </a:xfrm>
          <a:prstGeom prst="rightArrow">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ADDED VALUE</a:t>
            </a:r>
          </a:p>
          <a:p>
            <a:pPr algn="ctr"/>
            <a:r>
              <a:rPr lang="en-GB" sz="1400" dirty="0" smtClean="0"/>
              <a:t>PRODUCT / SERVICE</a:t>
            </a:r>
            <a:endParaRPr lang="en-GB" sz="1400" dirty="0"/>
          </a:p>
        </p:txBody>
      </p:sp>
      <p:sp>
        <p:nvSpPr>
          <p:cNvPr id="3" name="Flecha derecha 2"/>
          <p:cNvSpPr/>
          <p:nvPr/>
        </p:nvSpPr>
        <p:spPr>
          <a:xfrm flipH="1">
            <a:off x="4788024" y="2362572"/>
            <a:ext cx="2840914" cy="2160240"/>
          </a:xfrm>
          <a:prstGeom prst="rightArrow">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smtClean="0"/>
              <a:t>PERCEIVED VALUE</a:t>
            </a:r>
          </a:p>
          <a:p>
            <a:pPr algn="ctr"/>
            <a:r>
              <a:rPr lang="en-GB" sz="1600" dirty="0" smtClean="0"/>
              <a:t>clients</a:t>
            </a:r>
            <a:endParaRPr lang="en-GB" sz="1600" dirty="0"/>
          </a:p>
        </p:txBody>
      </p:sp>
    </p:spTree>
    <p:extLst>
      <p:ext uri="{BB962C8B-B14F-4D97-AF65-F5344CB8AC3E}">
        <p14:creationId xmlns:p14="http://schemas.microsoft.com/office/powerpoint/2010/main" val="491117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Marcador de texto 18">
            <a:extLst>
              <a:ext uri="{FF2B5EF4-FFF2-40B4-BE49-F238E27FC236}">
                <a16:creationId xmlns="" xmlns:a16="http://schemas.microsoft.com/office/drawing/2014/main" id="{57666D1D-7342-4D19-A6B0-5DF3F67287CF}"/>
              </a:ext>
            </a:extLst>
          </p:cNvPr>
          <p:cNvSpPr>
            <a:spLocks noGrp="1"/>
          </p:cNvSpPr>
          <p:nvPr>
            <p:ph type="body" sz="quarter" idx="10"/>
          </p:nvPr>
        </p:nvSpPr>
        <p:spPr/>
        <p:txBody>
          <a:bodyPr>
            <a:normAutofit/>
          </a:bodyPr>
          <a:lstStyle/>
          <a:p>
            <a:r>
              <a:rPr lang="en-GB" dirty="0" smtClean="0"/>
              <a:t>“Traditional” BUSINESS PROCESS </a:t>
            </a:r>
            <a:endParaRPr lang="en-GB" dirty="0"/>
          </a:p>
        </p:txBody>
      </p:sp>
      <p:sp>
        <p:nvSpPr>
          <p:cNvPr id="18" name="Título 17">
            <a:extLst>
              <a:ext uri="{FF2B5EF4-FFF2-40B4-BE49-F238E27FC236}">
                <a16:creationId xmlns="" xmlns:a16="http://schemas.microsoft.com/office/drawing/2014/main" id="{2F45FB8C-60DB-4066-9464-ADB06C95204A}"/>
              </a:ext>
            </a:extLst>
          </p:cNvPr>
          <p:cNvSpPr>
            <a:spLocks noGrp="1"/>
          </p:cNvSpPr>
          <p:nvPr>
            <p:ph type="title"/>
          </p:nvPr>
        </p:nvSpPr>
        <p:spPr>
          <a:xfrm>
            <a:off x="280800" y="329330"/>
            <a:ext cx="5659352" cy="670795"/>
          </a:xfrm>
        </p:spPr>
        <p:txBody>
          <a:bodyPr/>
          <a:lstStyle/>
          <a:p>
            <a:r>
              <a:rPr lang="en-US" dirty="0" smtClean="0"/>
              <a:t>Business </a:t>
            </a:r>
            <a:r>
              <a:rPr lang="en-US" dirty="0" smtClean="0"/>
              <a:t>definition workflow</a:t>
            </a:r>
            <a:endParaRPr lang="en-US" dirty="0"/>
          </a:p>
        </p:txBody>
      </p:sp>
      <p:graphicFrame>
        <p:nvGraphicFramePr>
          <p:cNvPr id="6" name="Diagrama 5"/>
          <p:cNvGraphicFramePr/>
          <p:nvPr>
            <p:extLst>
              <p:ext uri="{D42A27DB-BD31-4B8C-83A1-F6EECF244321}">
                <p14:modId xmlns:p14="http://schemas.microsoft.com/office/powerpoint/2010/main" val="2328941266"/>
              </p:ext>
            </p:extLst>
          </p:nvPr>
        </p:nvGraphicFramePr>
        <p:xfrm>
          <a:off x="1547664" y="195486"/>
          <a:ext cx="7128933" cy="47526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3604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0273" y="1707654"/>
            <a:ext cx="2123728" cy="3227071"/>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804" y="267494"/>
            <a:ext cx="4963434" cy="3918398"/>
          </a:xfrm>
          <a:prstGeom prst="rect">
            <a:avLst/>
          </a:prstGeom>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8132" y="301939"/>
            <a:ext cx="1931524" cy="2917883"/>
          </a:xfrm>
          <a:prstGeom prst="rect">
            <a:avLst/>
          </a:prstGeom>
        </p:spPr>
      </p:pic>
    </p:spTree>
    <p:extLst>
      <p:ext uri="{BB962C8B-B14F-4D97-AF65-F5344CB8AC3E}">
        <p14:creationId xmlns:p14="http://schemas.microsoft.com/office/powerpoint/2010/main" val="3009574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p:cNvPicPr>
            <a:picLocks noChangeAspect="1"/>
          </p:cNvPicPr>
          <p:nvPr/>
        </p:nvPicPr>
        <p:blipFill>
          <a:blip r:embed="rId2"/>
          <a:stretch>
            <a:fillRect/>
          </a:stretch>
        </p:blipFill>
        <p:spPr>
          <a:xfrm>
            <a:off x="0" y="265136"/>
            <a:ext cx="6012160" cy="4863140"/>
          </a:xfrm>
          <a:prstGeom prst="rect">
            <a:avLst/>
          </a:prstGeom>
        </p:spPr>
      </p:pic>
      <p:sp>
        <p:nvSpPr>
          <p:cNvPr id="27" name="TextBox 10"/>
          <p:cNvSpPr txBox="1"/>
          <p:nvPr/>
        </p:nvSpPr>
        <p:spPr>
          <a:xfrm>
            <a:off x="223551" y="731064"/>
            <a:ext cx="1045504" cy="409684"/>
          </a:xfrm>
          <a:prstGeom prst="rect">
            <a:avLst/>
          </a:prstGeom>
          <a:solidFill>
            <a:srgbClr val="FF000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prstClr val="white"/>
                </a:solidFill>
                <a:effectLst/>
                <a:uLnTx/>
                <a:uFillTx/>
                <a:latin typeface="Calibri" panose="020F0502020204030204"/>
                <a:ea typeface="+mn-ea"/>
                <a:cs typeface="+mn-cs"/>
              </a:rPr>
              <a:t>DONE!!</a:t>
            </a:r>
          </a:p>
        </p:txBody>
      </p:sp>
      <p:sp>
        <p:nvSpPr>
          <p:cNvPr id="28" name="Rectangle 3"/>
          <p:cNvSpPr/>
          <p:nvPr/>
        </p:nvSpPr>
        <p:spPr>
          <a:xfrm>
            <a:off x="1496102" y="1167811"/>
            <a:ext cx="2569637" cy="108217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5"/>
          <p:cNvSpPr/>
          <p:nvPr/>
        </p:nvSpPr>
        <p:spPr>
          <a:xfrm>
            <a:off x="4355975" y="1167810"/>
            <a:ext cx="1264005" cy="1980004"/>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6"/>
          <p:cNvSpPr/>
          <p:nvPr/>
        </p:nvSpPr>
        <p:spPr>
          <a:xfrm>
            <a:off x="5645071" y="1565729"/>
            <a:ext cx="3391425" cy="461665"/>
          </a:xfrm>
          <a:prstGeom prst="rect">
            <a:avLst/>
          </a:prstGeom>
          <a:solidFill>
            <a:schemeClr val="accent6">
              <a:lumMod val="75000"/>
            </a:schemeClr>
          </a:solid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GB" sz="1200" b="1" i="0" u="none" strike="noStrike" kern="1200" cap="none" spc="0" normalizeH="0" baseline="0" noProof="0" dirty="0">
                <a:ln>
                  <a:noFill/>
                </a:ln>
                <a:solidFill>
                  <a:prstClr val="white"/>
                </a:solidFill>
                <a:effectLst/>
                <a:uLnTx/>
                <a:uFillTx/>
                <a:latin typeface="Calibri" panose="020F0502020204030204"/>
                <a:ea typeface="+mn-ea"/>
                <a:cs typeface="+mn-cs"/>
              </a:rPr>
              <a:t>EU/other project partners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GB" sz="1200" b="1" i="0" u="none" strike="noStrike" kern="1200" cap="none" spc="0" normalizeH="0" baseline="0" noProof="0" dirty="0">
                <a:ln>
                  <a:noFill/>
                </a:ln>
                <a:solidFill>
                  <a:prstClr val="white"/>
                </a:solidFill>
                <a:effectLst/>
                <a:uLnTx/>
                <a:uFillTx/>
                <a:latin typeface="Calibri" panose="020F0502020204030204"/>
                <a:ea typeface="+mn-ea"/>
                <a:cs typeface="+mn-cs"/>
              </a:rPr>
              <a:t>Potentialities to be scaled-up</a:t>
            </a:r>
          </a:p>
        </p:txBody>
      </p:sp>
      <p:sp>
        <p:nvSpPr>
          <p:cNvPr id="31" name="Rectangle 8"/>
          <p:cNvSpPr/>
          <p:nvPr/>
        </p:nvSpPr>
        <p:spPr>
          <a:xfrm>
            <a:off x="5635162" y="2133362"/>
            <a:ext cx="3401333" cy="461665"/>
          </a:xfrm>
          <a:prstGeom prst="rect">
            <a:avLst/>
          </a:prstGeom>
          <a:solidFill>
            <a:schemeClr val="accent2"/>
          </a:solid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GB" sz="1200" b="1" i="0" u="none" strike="noStrike" kern="1200" cap="none" spc="0" normalizeH="0" baseline="0" noProof="0" dirty="0">
                <a:ln>
                  <a:noFill/>
                </a:ln>
                <a:solidFill>
                  <a:prstClr val="white"/>
                </a:solidFill>
                <a:effectLst/>
                <a:uLnTx/>
                <a:uFillTx/>
                <a:latin typeface="Calibri" panose="020F0502020204030204"/>
                <a:ea typeface="+mn-ea"/>
                <a:cs typeface="+mn-cs"/>
              </a:rPr>
              <a:t>Sell innovation (EU/Private Sector/…)</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GB" sz="1200" b="1" i="0" u="none" strike="noStrike" kern="1200" cap="none" spc="0" normalizeH="0" baseline="0" noProof="0" dirty="0">
                <a:ln>
                  <a:noFill/>
                </a:ln>
                <a:solidFill>
                  <a:prstClr val="white"/>
                </a:solidFill>
                <a:effectLst/>
                <a:uLnTx/>
                <a:uFillTx/>
                <a:latin typeface="Calibri" panose="020F0502020204030204"/>
                <a:ea typeface="+mn-ea"/>
                <a:cs typeface="+mn-cs"/>
              </a:rPr>
              <a:t>Scale-up (country/farming system adaptation)</a:t>
            </a:r>
          </a:p>
        </p:txBody>
      </p:sp>
      <p:sp>
        <p:nvSpPr>
          <p:cNvPr id="32" name="Rectangle 9"/>
          <p:cNvSpPr/>
          <p:nvPr/>
        </p:nvSpPr>
        <p:spPr>
          <a:xfrm>
            <a:off x="1441730" y="2183451"/>
            <a:ext cx="2889153" cy="1036372"/>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11"/>
          <p:cNvSpPr/>
          <p:nvPr/>
        </p:nvSpPr>
        <p:spPr>
          <a:xfrm>
            <a:off x="296504" y="2183451"/>
            <a:ext cx="1145226" cy="1108379"/>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12"/>
          <p:cNvSpPr/>
          <p:nvPr/>
        </p:nvSpPr>
        <p:spPr>
          <a:xfrm>
            <a:off x="5645071" y="2710623"/>
            <a:ext cx="3391425" cy="369332"/>
          </a:xfrm>
          <a:prstGeom prst="rect">
            <a:avLst/>
          </a:prstGeom>
          <a:solidFill>
            <a:srgbClr val="7030A0"/>
          </a:solid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Your Service is ready</a:t>
            </a:r>
          </a:p>
        </p:txBody>
      </p:sp>
      <p:grpSp>
        <p:nvGrpSpPr>
          <p:cNvPr id="36" name="Group 13"/>
          <p:cNvGrpSpPr/>
          <p:nvPr/>
        </p:nvGrpSpPr>
        <p:grpSpPr>
          <a:xfrm>
            <a:off x="2339752" y="265136"/>
            <a:ext cx="6696744" cy="1274154"/>
            <a:chOff x="2730722" y="740227"/>
            <a:chExt cx="7815762" cy="1531540"/>
          </a:xfrm>
        </p:grpSpPr>
        <p:sp>
          <p:nvSpPr>
            <p:cNvPr id="38" name="Rectangle 4"/>
            <p:cNvSpPr/>
            <p:nvPr/>
          </p:nvSpPr>
          <p:spPr>
            <a:xfrm>
              <a:off x="6588356" y="740227"/>
              <a:ext cx="3958128" cy="1442802"/>
            </a:xfrm>
            <a:prstGeom prst="rect">
              <a:avLst/>
            </a:prstGeom>
            <a:solidFill>
              <a:srgbClr val="FF0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Calibri" panose="020F0502020204030204"/>
                  <a:ea typeface="+mn-ea"/>
                  <a:cs typeface="+mn-cs"/>
                </a:rPr>
                <a:t>Partnership-WIN-WIN approach:</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GB" sz="1200" b="1" i="0" u="none" strike="noStrike" kern="1200" cap="none" spc="0" normalizeH="0" baseline="0" noProof="0" dirty="0">
                  <a:ln>
                    <a:noFill/>
                  </a:ln>
                  <a:solidFill>
                    <a:prstClr val="white"/>
                  </a:solidFill>
                  <a:effectLst/>
                  <a:uLnTx/>
                  <a:uFillTx/>
                  <a:latin typeface="Calibri" panose="020F0502020204030204"/>
                  <a:ea typeface="+mn-ea"/>
                  <a:cs typeface="+mn-cs"/>
                </a:rPr>
                <a:t>Find the entry point (champion user)</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GB" sz="1200" b="1" i="0" u="none" strike="noStrike" kern="1200" cap="none" spc="0" normalizeH="0" baseline="0" noProof="0" dirty="0">
                  <a:ln>
                    <a:noFill/>
                  </a:ln>
                  <a:solidFill>
                    <a:prstClr val="white"/>
                  </a:solidFill>
                  <a:effectLst/>
                  <a:uLnTx/>
                  <a:uFillTx/>
                  <a:latin typeface="Calibri" panose="020F0502020204030204"/>
                  <a:ea typeface="+mn-ea"/>
                  <a:cs typeface="+mn-cs"/>
                </a:rPr>
                <a:t>Identify and fill the gap (research/innovation)</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GB" sz="1200" b="1" i="0" u="none" strike="noStrike" kern="1200" cap="none" spc="0" normalizeH="0" baseline="0" noProof="0" dirty="0">
                  <a:ln>
                    <a:noFill/>
                  </a:ln>
                  <a:solidFill>
                    <a:prstClr val="white"/>
                  </a:solidFill>
                  <a:effectLst/>
                  <a:uLnTx/>
                  <a:uFillTx/>
                  <a:latin typeface="Calibri" panose="020F0502020204030204"/>
                  <a:ea typeface="+mn-ea"/>
                  <a:cs typeface="+mn-cs"/>
                </a:rPr>
                <a:t>Create your story line/successful story (prototype)</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GB" sz="1200" b="1" i="0" u="none" strike="noStrike" kern="1200" cap="none" spc="0" normalizeH="0" baseline="0" noProof="0" dirty="0">
                  <a:ln>
                    <a:noFill/>
                  </a:ln>
                  <a:solidFill>
                    <a:prstClr val="white"/>
                  </a:solidFill>
                  <a:effectLst/>
                  <a:uLnTx/>
                  <a:uFillTx/>
                  <a:latin typeface="Calibri" panose="020F0502020204030204"/>
                  <a:ea typeface="+mn-ea"/>
                  <a:cs typeface="+mn-cs"/>
                </a:rPr>
                <a:t>Strengthen the partner/Ownership</a:t>
              </a:r>
            </a:p>
          </p:txBody>
        </p:sp>
        <p:sp>
          <p:nvSpPr>
            <p:cNvPr id="39" name="TextBox 7"/>
            <p:cNvSpPr txBox="1"/>
            <p:nvPr/>
          </p:nvSpPr>
          <p:spPr>
            <a:xfrm>
              <a:off x="2730722" y="1605858"/>
              <a:ext cx="370567" cy="665909"/>
            </a:xfrm>
            <a:prstGeom prst="rect">
              <a:avLst/>
            </a:prstGeom>
            <a:solidFill>
              <a:srgbClr val="FF0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grpSp>
    </p:spTree>
    <p:extLst>
      <p:ext uri="{BB962C8B-B14F-4D97-AF65-F5344CB8AC3E}">
        <p14:creationId xmlns:p14="http://schemas.microsoft.com/office/powerpoint/2010/main" val="3220400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down)">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down)">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down)">
                                      <p:cBhvr>
                                        <p:cTn id="22" dur="500"/>
                                        <p:tgtEl>
                                          <p:spTgt spid="2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down)">
                                      <p:cBhvr>
                                        <p:cTn id="25" dur="500"/>
                                        <p:tgtEl>
                                          <p:spTgt spid="3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down)">
                                      <p:cBhvr>
                                        <p:cTn id="30" dur="500"/>
                                        <p:tgtEl>
                                          <p:spTgt spid="32"/>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wipe(down)">
                                      <p:cBhvr>
                                        <p:cTn id="33" dur="500"/>
                                        <p:tgtEl>
                                          <p:spTgt spid="3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wipe(down)">
                                      <p:cBhvr>
                                        <p:cTn id="38" dur="500"/>
                                        <p:tgtEl>
                                          <p:spTgt spid="33"/>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wipe(down)">
                                      <p:cBhvr>
                                        <p:cTn id="4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animBg="1"/>
      <p:bldP spid="33" grpId="0" animBg="1"/>
      <p:bldP spid="34" grpId="0" animBg="1"/>
    </p:bldLst>
  </p:timing>
</p:sld>
</file>

<file path=ppt/theme/theme1.xml><?xml version="1.0" encoding="utf-8"?>
<a:theme xmlns:a="http://schemas.openxmlformats.org/drawingml/2006/main" name="Tema de Office">
  <a:themeElements>
    <a:clrScheme name="Personalizado 1">
      <a:dk1>
        <a:srgbClr val="000000"/>
      </a:dk1>
      <a:lt1>
        <a:srgbClr val="FFFFFF"/>
      </a:lt1>
      <a:dk2>
        <a:srgbClr val="666666"/>
      </a:dk2>
      <a:lt2>
        <a:srgbClr val="E5E5E5"/>
      </a:lt2>
      <a:accent1>
        <a:srgbClr val="DF0024"/>
      </a:accent1>
      <a:accent2>
        <a:srgbClr val="860015"/>
      </a:accent2>
      <a:accent3>
        <a:srgbClr val="CCCCCC"/>
      </a:accent3>
      <a:accent4>
        <a:srgbClr val="999999"/>
      </a:accent4>
      <a:accent5>
        <a:srgbClr val="666666"/>
      </a:accent5>
      <a:accent6>
        <a:srgbClr val="333333"/>
      </a:accent6>
      <a:hlink>
        <a:srgbClr val="DF0024"/>
      </a:hlink>
      <a:folHlink>
        <a:srgbClr val="860015"/>
      </a:folHlink>
    </a:clrScheme>
    <a:fontScheme name="gmv">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52B3AF"/>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ción1" id="{C572CB3F-ABED-4F93-9B52-8C05DA09D1E2}" vid="{6D87A53B-D9EC-4570-A018-D1DD44EB16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Material Corporativo" ma:contentTypeID="0x0101007B4F0783C7398045A5C3A19E4F33783300017AFDDBEFB1514AB4732F3DFC3112E1" ma:contentTypeVersion="14" ma:contentTypeDescription="" ma:contentTypeScope="" ma:versionID="49b9c6d7bab96778d5f1d6cf526f46dc">
  <xsd:schema xmlns:xsd="http://www.w3.org/2001/XMLSchema" xmlns:xs="http://www.w3.org/2001/XMLSchema" xmlns:p="http://schemas.microsoft.com/office/2006/metadata/properties" xmlns:ns2="5bd778ab-591c-4619-b7ec-3da15ed82507" targetNamespace="http://schemas.microsoft.com/office/2006/metadata/properties" ma:root="true" ma:fieldsID="a040b299b49402c244bf7676345fc31e" ns2:_="">
    <xsd:import namespace="5bd778ab-591c-4619-b7ec-3da15ed82507"/>
    <xsd:element name="properties">
      <xsd:complexType>
        <xsd:sequence>
          <xsd:element name="documentManagement">
            <xsd:complexType>
              <xsd:all>
                <xsd:element ref="ns2:TipoDeMaterial" minOccurs="0"/>
                <xsd:element ref="ns2:Comentario" minOccurs="0"/>
                <xsd:element ref="ns2:Nombre_x0020_Empresa" minOccurs="0"/>
                <xsd:element ref="ns2:isPublish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d778ab-591c-4619-b7ec-3da15ed82507" elementFormDefault="qualified">
    <xsd:import namespace="http://schemas.microsoft.com/office/2006/documentManagement/types"/>
    <xsd:import namespace="http://schemas.microsoft.com/office/infopath/2007/PartnerControls"/>
    <xsd:element name="TipoDeMaterial" ma:index="2" nillable="true" ma:displayName="Tipo de Material" ma:list="{56A55768-1937-46AE-9843-9CBB442998A4}" ma:internalName="TipoDeMaterial" ma:showField="Titulo_ES" ma:web="5bd778ab-591c-4619-b7ec-3da15ed82507">
      <xsd:simpleType>
        <xsd:restriction base="dms:Lookup"/>
      </xsd:simpleType>
    </xsd:element>
    <xsd:element name="Comentario" ma:index="3" nillable="true" ma:displayName="Comentario" ma:internalName="Comentario">
      <xsd:simpleType>
        <xsd:restriction base="dms:Note">
          <xsd:maxLength value="255"/>
        </xsd:restriction>
      </xsd:simpleType>
    </xsd:element>
    <xsd:element name="Nombre_x0020_Empresa" ma:index="4" nillable="true" ma:displayName="Nombre Empresa" ma:list="{cd018b17-1e7b-477d-8ce9-fc137ff3e93b}" ma:internalName="Nombre_x0020_Empresa" ma:showField="Titulo_ES" ma:web="5bd778ab-591c-4619-b7ec-3da15ed82507">
      <xsd:simpleType>
        <xsd:restriction base="dms:Lookup"/>
      </xsd:simpleType>
    </xsd:element>
    <xsd:element name="isPublished" ma:index="10" nillable="true" ma:displayName="isPublished" ma:default="0" ma:hidden="true" ma:internalName="isPublished">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Tipo de contenido" ma:readOnly="true"/>
        <xsd:element ref="dc:title" minOccurs="0" maxOccurs="1" ma:index="1"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Nombre_x0020_Empresa xmlns="5bd778ab-591c-4619-b7ec-3da15ed82507">7</Nombre_x0020_Empresa>
    <TipoDeMaterial xmlns="5bd778ab-591c-4619-b7ec-3da15ed82507">3</TipoDeMaterial>
    <Comentario xmlns="5bd778ab-591c-4619-b7ec-3da15ed82507" xsi:nil="true"/>
    <isPublished xmlns="5bd778ab-591c-4619-b7ec-3da15ed82507">false</isPublished>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2269D4F-60C0-4E7C-97F2-52556B8AB1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d778ab-591c-4619-b7ec-3da15ed825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E299A90-4F03-4281-A450-F4E5D147C39D}">
  <ds:schemaRefs>
    <ds:schemaRef ds:uri="http://www.w3.org/XML/1998/namespace"/>
    <ds:schemaRef ds:uri="http://schemas.microsoft.com/office/2006/documentManagement/types"/>
    <ds:schemaRef ds:uri="5bd778ab-591c-4619-b7ec-3da15ed82507"/>
    <ds:schemaRef ds:uri="http://schemas.openxmlformats.org/package/2006/metadata/core-properties"/>
    <ds:schemaRef ds:uri="http://schemas.microsoft.com/office/infopath/2007/PartnerControls"/>
    <ds:schemaRef ds:uri="http://purl.org/dc/elements/1.1/"/>
    <ds:schemaRef ds:uri="http://schemas.microsoft.com/office/2006/metadata/properties"/>
    <ds:schemaRef ds:uri="http://purl.org/dc/dcmitype/"/>
    <ds:schemaRef ds:uri="http://purl.org/dc/terms/"/>
  </ds:schemaRefs>
</ds:datastoreItem>
</file>

<file path=customXml/itemProps3.xml><?xml version="1.0" encoding="utf-8"?>
<ds:datastoreItem xmlns:ds="http://schemas.openxmlformats.org/officeDocument/2006/customXml" ds:itemID="{464081A3-0079-4E34-AB49-37106A1A155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GMV presentation template</Template>
  <TotalTime>1243</TotalTime>
  <Words>1003</Words>
  <Application>Microsoft Office PowerPoint</Application>
  <PresentationFormat>Presentación en pantalla (16:9)</PresentationFormat>
  <Paragraphs>244</Paragraphs>
  <Slides>35</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35</vt:i4>
      </vt:variant>
    </vt:vector>
  </HeadingPairs>
  <TitlesOfParts>
    <vt:vector size="40" baseType="lpstr">
      <vt:lpstr>Arial</vt:lpstr>
      <vt:lpstr>Calibri</vt:lpstr>
      <vt:lpstr>Trebuchet MS</vt:lpstr>
      <vt:lpstr>Verdana</vt:lpstr>
      <vt:lpstr>Tema de Office</vt:lpstr>
      <vt:lpstr> COMMERCIAL   VIABILITY</vt:lpstr>
      <vt:lpstr>Living Lab 2021  Experts panels </vt:lpstr>
      <vt:lpstr>Business Context    </vt:lpstr>
      <vt:lpstr>Why a plan?</vt:lpstr>
      <vt:lpstr>Why a plan?</vt:lpstr>
      <vt:lpstr>What THE goal?</vt:lpstr>
      <vt:lpstr>Business definition workflow</vt:lpstr>
      <vt:lpstr>Presentación de PowerPoint</vt:lpstr>
      <vt:lpstr>Presentación de PowerPoint</vt:lpstr>
      <vt:lpstr>Business Models Methodologies   </vt:lpstr>
      <vt:lpstr>BUSINESS MODEL</vt:lpstr>
      <vt:lpstr>Don’t confuse!</vt:lpstr>
      <vt:lpstr>BUSINESS MODEL CANVAS</vt:lpstr>
      <vt:lpstr>Business canvas model</vt:lpstr>
      <vt:lpstr>LEAN CANVAS</vt:lpstr>
      <vt:lpstr>Presentación de PowerPoint</vt:lpstr>
      <vt:lpstr>Presentación de PowerPoint</vt:lpstr>
      <vt:lpstr>Presentación de PowerPoint</vt:lpstr>
      <vt:lpstr>Examples:   MEDGOLD – Use Cases  </vt:lpstr>
      <vt:lpstr>MEDGOLD </vt:lpstr>
      <vt:lpstr>MEDGOLD </vt:lpstr>
      <vt:lpstr>MEDGOLDBusiness canvas model</vt:lpstr>
      <vt:lpstr>Presentación de PowerPoint</vt:lpstr>
      <vt:lpstr>Presentación de PowerPoint</vt:lpstr>
      <vt:lpstr>Presentación de PowerPoint</vt:lpstr>
      <vt:lpstr>Presentación de PowerPoint</vt:lpstr>
      <vt:lpstr>Presentación de PowerPoint</vt:lpstr>
      <vt:lpstr>Presentación de PowerPoint</vt:lpstr>
      <vt:lpstr>Prototype  </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GMV</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LivingLab- Business Exploitation</dc:title>
  <dc:creator>Jesús Ortuño Castillo</dc:creator>
  <cp:lastModifiedBy>Antonio Tabasco Cabezas</cp:lastModifiedBy>
  <cp:revision>43</cp:revision>
  <cp:lastPrinted>2017-12-26T18:52:28Z</cp:lastPrinted>
  <dcterms:created xsi:type="dcterms:W3CDTF">2021-05-24T09:56:03Z</dcterms:created>
  <dcterms:modified xsi:type="dcterms:W3CDTF">2021-06-07T11:46:08Z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0x0101007B4F0783C7398045A5C3A19E4F33783300017AFDDBEFB1514AB4732F3DFC3112E1</vt:lpwstr>
  </property>
</Properties>
</file>